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468" r:id="rId3"/>
    <p:sldId id="449" r:id="rId4"/>
    <p:sldId id="497" r:id="rId5"/>
    <p:sldId id="475" r:id="rId6"/>
    <p:sldId id="493" r:id="rId7"/>
    <p:sldId id="499" r:id="rId8"/>
    <p:sldId id="506" r:id="rId9"/>
    <p:sldId id="495" r:id="rId10"/>
    <p:sldId id="508" r:id="rId11"/>
    <p:sldId id="494" r:id="rId12"/>
    <p:sldId id="500" r:id="rId13"/>
    <p:sldId id="498" r:id="rId14"/>
    <p:sldId id="496" r:id="rId15"/>
    <p:sldId id="510" r:id="rId16"/>
    <p:sldId id="485" r:id="rId17"/>
    <p:sldId id="474" r:id="rId18"/>
    <p:sldId id="489" r:id="rId19"/>
    <p:sldId id="503" r:id="rId20"/>
    <p:sldId id="511" r:id="rId21"/>
    <p:sldId id="504" r:id="rId22"/>
    <p:sldId id="490" r:id="rId23"/>
    <p:sldId id="492" r:id="rId24"/>
    <p:sldId id="464" r:id="rId25"/>
    <p:sldId id="465" r:id="rId26"/>
    <p:sldId id="505" r:id="rId27"/>
  </p:sldIdLst>
  <p:sldSz cx="9144000" cy="6858000" type="screen4x3"/>
  <p:notesSz cx="6858000" cy="9144000"/>
  <p:custDataLst>
    <p:tags r:id="rId30"/>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2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25" autoAdjust="0"/>
    <p:restoredTop sz="93103" autoAdjust="0"/>
  </p:normalViewPr>
  <p:slideViewPr>
    <p:cSldViewPr>
      <p:cViewPr varScale="1">
        <p:scale>
          <a:sx n="55" d="100"/>
          <a:sy n="55" d="100"/>
        </p:scale>
        <p:origin x="320" y="20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87" d="100"/>
          <a:sy n="87" d="100"/>
        </p:scale>
        <p:origin x="299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62E219-E959-4E94-9E0A-7B5F60EC2A3F}" type="datetimeFigureOut">
              <a:rPr lang="nl-NL" smtClean="0"/>
              <a:t>08-10-18</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2F20A6-917B-47D1-9BC8-EEDBA08F72DD}" type="slidenum">
              <a:rPr lang="nl-NL" smtClean="0"/>
              <a:t>‹#›</a:t>
            </a:fld>
            <a:endParaRPr lang="nl-NL"/>
          </a:p>
        </p:txBody>
      </p:sp>
    </p:spTree>
    <p:extLst>
      <p:ext uri="{BB962C8B-B14F-4D97-AF65-F5344CB8AC3E}">
        <p14:creationId xmlns:p14="http://schemas.microsoft.com/office/powerpoint/2010/main" val="179515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698784-F1F2-4D71-B346-94F94D5EBAA2}" type="datetimeFigureOut">
              <a:rPr lang="nl-NL" smtClean="0"/>
              <a:t>08-10-18</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r>
              <a:rPr lang="nl-NL" dirty="0"/>
              <a:t>v</a:t>
            </a:r>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2ECD43-08E5-4945-BC4F-4857758E978F}" type="slidenum">
              <a:rPr lang="nl-NL" smtClean="0"/>
              <a:t>‹#›</a:t>
            </a:fld>
            <a:endParaRPr lang="nl-NL"/>
          </a:p>
        </p:txBody>
      </p:sp>
    </p:spTree>
    <p:extLst>
      <p:ext uri="{BB962C8B-B14F-4D97-AF65-F5344CB8AC3E}">
        <p14:creationId xmlns:p14="http://schemas.microsoft.com/office/powerpoint/2010/main" val="2563515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43000" y="685800"/>
            <a:ext cx="4572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12ECD43-08E5-4945-BC4F-4857758E978F}" type="slidenum">
              <a:rPr lang="nl-NL" smtClean="0"/>
              <a:t>1</a:t>
            </a:fld>
            <a:endParaRPr lang="nl-NL"/>
          </a:p>
        </p:txBody>
      </p:sp>
    </p:spTree>
    <p:extLst>
      <p:ext uri="{BB962C8B-B14F-4D97-AF65-F5344CB8AC3E}">
        <p14:creationId xmlns:p14="http://schemas.microsoft.com/office/powerpoint/2010/main" val="236990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B7D35EE0-A1EC-364C-BEA9-EE2149E8FB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B799F2F-152F-3D48-B1CB-7F9CDE77B72C}" type="slidenum">
              <a:rPr lang="en-US" altLang="en-US">
                <a:latin typeface="Arial" panose="020B0604020202020204" pitchFamily="34" charset="0"/>
              </a:rPr>
              <a:pPr>
                <a:spcBef>
                  <a:spcPct val="0"/>
                </a:spcBef>
              </a:pPr>
              <a:t>3</a:t>
            </a:fld>
            <a:endParaRPr lang="en-US" altLang="en-US">
              <a:latin typeface="Arial" panose="020B0604020202020204" pitchFamily="34" charset="0"/>
            </a:endParaRPr>
          </a:p>
        </p:txBody>
      </p:sp>
      <p:sp>
        <p:nvSpPr>
          <p:cNvPr id="30722" name="Rectangle 2">
            <a:extLst>
              <a:ext uri="{FF2B5EF4-FFF2-40B4-BE49-F238E27FC236}">
                <a16:creationId xmlns:a16="http://schemas.microsoft.com/office/drawing/2014/main" id="{747011AE-8891-D64A-B073-5EA1DECDEDA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Rectangle 3">
            <a:extLst>
              <a:ext uri="{FF2B5EF4-FFF2-40B4-BE49-F238E27FC236}">
                <a16:creationId xmlns:a16="http://schemas.microsoft.com/office/drawing/2014/main" id="{A55A4753-B091-6243-904F-B8CBCC0343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nl-NL" altLang="en-US">
              <a:latin typeface="Arial" panose="020B0604020202020204" pitchFamily="34" charset="0"/>
            </a:endParaRPr>
          </a:p>
        </p:txBody>
      </p:sp>
    </p:spTree>
    <p:extLst>
      <p:ext uri="{BB962C8B-B14F-4D97-AF65-F5344CB8AC3E}">
        <p14:creationId xmlns:p14="http://schemas.microsoft.com/office/powerpoint/2010/main" val="15091010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dia">
    <p:spTree>
      <p:nvGrpSpPr>
        <p:cNvPr id="1" name=""/>
        <p:cNvGrpSpPr/>
        <p:nvPr/>
      </p:nvGrpSpPr>
      <p:grpSpPr>
        <a:xfrm>
          <a:off x="0" y="0"/>
          <a:ext cx="0" cy="0"/>
          <a:chOff x="0" y="0"/>
          <a:chExt cx="0" cy="0"/>
        </a:xfrm>
      </p:grpSpPr>
      <p:sp>
        <p:nvSpPr>
          <p:cNvPr id="7" name="Tijdelijke aanduiding voor tekst 5"/>
          <p:cNvSpPr>
            <a:spLocks noGrp="1"/>
          </p:cNvSpPr>
          <p:nvPr>
            <p:ph type="body" sz="quarter" idx="13" hasCustomPrompt="1"/>
          </p:nvPr>
        </p:nvSpPr>
        <p:spPr>
          <a:xfrm>
            <a:off x="1" y="-1"/>
            <a:ext cx="9143999" cy="4521941"/>
          </a:xfrm>
          <a:solidFill>
            <a:srgbClr val="8592BC"/>
          </a:solidFill>
        </p:spPr>
        <p:txBody>
          <a:bodyPr>
            <a:normAutofit/>
          </a:bodyPr>
          <a:lstStyle>
            <a:lvl1pPr marL="0" indent="0">
              <a:buNone/>
              <a:defRPr sz="100">
                <a:solidFill>
                  <a:schemeClr val="bg2"/>
                </a:solidFill>
              </a:defRPr>
            </a:lvl1pPr>
          </a:lstStyle>
          <a:p>
            <a:pPr lvl="0"/>
            <a:r>
              <a:rPr lang="en-US" noProof="0" dirty="0"/>
              <a:t>..</a:t>
            </a:r>
          </a:p>
        </p:txBody>
      </p:sp>
      <p:sp>
        <p:nvSpPr>
          <p:cNvPr id="6" name="Tijdelijke aanduiding voor tekst 5"/>
          <p:cNvSpPr>
            <a:spLocks noGrp="1"/>
          </p:cNvSpPr>
          <p:nvPr>
            <p:ph type="body" sz="quarter" idx="12" hasCustomPrompt="1"/>
          </p:nvPr>
        </p:nvSpPr>
        <p:spPr>
          <a:xfrm>
            <a:off x="1" y="2"/>
            <a:ext cx="9144000" cy="3719335"/>
          </a:xfrm>
          <a:solidFill>
            <a:schemeClr val="bg2"/>
          </a:solidFill>
        </p:spPr>
        <p:txBody>
          <a:bodyPr>
            <a:normAutofit/>
          </a:bodyPr>
          <a:lstStyle>
            <a:lvl1pPr marL="0" indent="0">
              <a:buNone/>
              <a:defRPr sz="100">
                <a:solidFill>
                  <a:schemeClr val="bg2"/>
                </a:solidFill>
              </a:defRPr>
            </a:lvl1pPr>
          </a:lstStyle>
          <a:p>
            <a:pPr lvl="0"/>
            <a:r>
              <a:rPr lang="en-US" noProof="0" dirty="0"/>
              <a:t>..</a:t>
            </a:r>
          </a:p>
        </p:txBody>
      </p:sp>
      <p:sp>
        <p:nvSpPr>
          <p:cNvPr id="2" name="Titel 1"/>
          <p:cNvSpPr>
            <a:spLocks noGrp="1"/>
          </p:cNvSpPr>
          <p:nvPr>
            <p:ph type="title" hasCustomPrompt="1"/>
          </p:nvPr>
        </p:nvSpPr>
        <p:spPr>
          <a:xfrm>
            <a:off x="1359243" y="1052736"/>
            <a:ext cx="7389221" cy="1656184"/>
          </a:xfrm>
        </p:spPr>
        <p:txBody>
          <a:bodyPr/>
          <a:lstStyle>
            <a:lvl1pPr algn="l">
              <a:defRPr sz="4800">
                <a:solidFill>
                  <a:schemeClr val="bg1"/>
                </a:solidFill>
              </a:defRPr>
            </a:lvl1pPr>
          </a:lstStyle>
          <a:p>
            <a:r>
              <a:rPr lang="en-US" noProof="0" dirty="0"/>
              <a:t>Title presentation</a:t>
            </a:r>
          </a:p>
        </p:txBody>
      </p:sp>
      <p:sp>
        <p:nvSpPr>
          <p:cNvPr id="20" name="Tijdelijke aanduiding voor tekst 19"/>
          <p:cNvSpPr>
            <a:spLocks noGrp="1"/>
          </p:cNvSpPr>
          <p:nvPr>
            <p:ph type="body" sz="quarter" idx="14" hasCustomPrompt="1"/>
          </p:nvPr>
        </p:nvSpPr>
        <p:spPr>
          <a:xfrm>
            <a:off x="1359243" y="3934610"/>
            <a:ext cx="4042079" cy="393700"/>
          </a:xfrm>
        </p:spPr>
        <p:txBody>
          <a:bodyPr anchor="ctr">
            <a:normAutofit/>
          </a:bodyPr>
          <a:lstStyle>
            <a:lvl1pPr marL="0" indent="0">
              <a:buNone/>
              <a:defRPr sz="2000">
                <a:solidFill>
                  <a:schemeClr val="bg1"/>
                </a:solidFill>
              </a:defRPr>
            </a:lvl1pPr>
          </a:lstStyle>
          <a:p>
            <a:pPr lvl="0"/>
            <a:r>
              <a:rPr lang="en-US" noProof="0" dirty="0"/>
              <a:t>Subtitle presentation</a:t>
            </a:r>
          </a:p>
        </p:txBody>
      </p:sp>
      <p:sp>
        <p:nvSpPr>
          <p:cNvPr id="8" name="Tijdelijke aanduiding voor datum 3"/>
          <p:cNvSpPr>
            <a:spLocks noGrp="1"/>
          </p:cNvSpPr>
          <p:nvPr>
            <p:ph type="dt" sz="half" idx="2"/>
          </p:nvPr>
        </p:nvSpPr>
        <p:spPr>
          <a:xfrm>
            <a:off x="5497060" y="3934685"/>
            <a:ext cx="3243080" cy="394127"/>
          </a:xfrm>
          <a:prstGeom prst="rect">
            <a:avLst/>
          </a:prstGeom>
        </p:spPr>
        <p:txBody>
          <a:bodyPr vert="horz" lIns="0" tIns="0" rIns="0" bIns="0" rtlCol="0" anchor="ctr"/>
          <a:lstStyle>
            <a:lvl1pPr algn="r">
              <a:defRPr sz="2000">
                <a:solidFill>
                  <a:schemeClr val="bg1"/>
                </a:solidFill>
              </a:defRPr>
            </a:lvl1pPr>
          </a:lstStyle>
          <a:p>
            <a:r>
              <a:rPr lang="en-US" noProof="0" dirty="0"/>
              <a:t>Date</a:t>
            </a:r>
          </a:p>
        </p:txBody>
      </p:sp>
      <p:pic>
        <p:nvPicPr>
          <p:cNvPr id="12" name="Picture 71"/>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96423" y="5013474"/>
            <a:ext cx="2358752" cy="10539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85935" y="6543376"/>
            <a:ext cx="3588750" cy="270000"/>
          </a:xfrm>
          <a:prstGeom prst="rect">
            <a:avLst/>
          </a:prstGeom>
        </p:spPr>
      </p:pic>
    </p:spTree>
    <p:extLst>
      <p:ext uri="{BB962C8B-B14F-4D97-AF65-F5344CB8AC3E}">
        <p14:creationId xmlns:p14="http://schemas.microsoft.com/office/powerpoint/2010/main" val="103637975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7">
                                            <p:bg/>
                                          </p:spTgt>
                                        </p:tgtEl>
                                        <p:attrNameLst>
                                          <p:attrName>style.visibility</p:attrName>
                                        </p:attrNameLst>
                                      </p:cBhvr>
                                      <p:to>
                                        <p:strVal val="visible"/>
                                      </p:to>
                                    </p:set>
                                    <p:anim calcmode="lin" valueType="num">
                                      <p:cBhvr additive="base">
                                        <p:cTn id="10" dur="1000" fill="hold"/>
                                        <p:tgtEl>
                                          <p:spTgt spid="7">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7">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additive="base">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250"/>
                                  </p:stCondLst>
                                  <p:childTnLst>
                                    <p:set>
                                      <p:cBhvr>
                                        <p:cTn id="17" dur="1" fill="hold">
                                          <p:stCondLst>
                                            <p:cond delay="0"/>
                                          </p:stCondLst>
                                        </p:cTn>
                                        <p:tgtEl>
                                          <p:spTgt spid="6">
                                            <p:bg/>
                                          </p:spTgt>
                                        </p:tgtEl>
                                        <p:attrNameLst>
                                          <p:attrName>style.visibility</p:attrName>
                                        </p:attrNameLst>
                                      </p:cBhvr>
                                      <p:to>
                                        <p:strVal val="visible"/>
                                      </p:to>
                                    </p:set>
                                    <p:anim calcmode="lin" valueType="num">
                                      <p:cBhvr additive="base">
                                        <p:cTn id="18"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9" dur="1000" fill="hold"/>
                                        <p:tgtEl>
                                          <p:spTgt spid="6">
                                            <p:bg/>
                                          </p:spTgt>
                                        </p:tgtEl>
                                        <p:attrNameLst>
                                          <p:attrName>ppt_y</p:attrName>
                                        </p:attrNameLst>
                                      </p:cBhvr>
                                      <p:tavLst>
                                        <p:tav tm="0">
                                          <p:val>
                                            <p:strVal val="0-#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1000"/>
                                  </p:stCondLst>
                                  <p:childTnLst>
                                    <p:set>
                                      <p:cBhvr>
                                        <p:cTn id="25" dur="1" fill="hold">
                                          <p:stCondLst>
                                            <p:cond delay="0"/>
                                          </p:stCondLst>
                                        </p:cTn>
                                        <p:tgtEl>
                                          <p:spTgt spid="20">
                                            <p:txEl>
                                              <p:pRg st="0" end="0"/>
                                            </p:txEl>
                                          </p:spTgt>
                                        </p:tgtEl>
                                        <p:attrNameLst>
                                          <p:attrName>style.visibility</p:attrName>
                                        </p:attrNameLst>
                                      </p:cBhvr>
                                      <p:to>
                                        <p:strVal val="visible"/>
                                      </p:to>
                                    </p:set>
                                    <p:animEffect transition="in" filter="fade">
                                      <p:cBhvr>
                                        <p:cTn id="26" dur="750"/>
                                        <p:tgtEl>
                                          <p:spTgt spid="20">
                                            <p:txEl>
                                              <p:pRg st="0" end="0"/>
                                            </p:txEl>
                                          </p:spTgt>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childTnLst>
                                </p:cTn>
                              </p:par>
                              <p:par>
                                <p:cTn id="30" presetID="10" presetClass="entr" presetSubtype="0" fill="hold" nodeType="withEffect">
                                  <p:stCondLst>
                                    <p:cond delay="15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tmplLst>
          <p:tmpl>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P spid="20" grpId="0"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750"/>
                        <p:tgtEl>
                          <p:spTgt spid="20"/>
                        </p:tgtEl>
                      </p:cBhvr>
                    </p:animEffect>
                  </p:childTnLst>
                </p:cTn>
              </p:par>
            </p:tnLst>
          </p:tmpl>
        </p:tmplLst>
      </p:bldP>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fiek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grpSp>
        <p:nvGrpSpPr>
          <p:cNvPr id="7" name="Grid" hidden="1"/>
          <p:cNvGrpSpPr/>
          <p:nvPr userDrawn="1"/>
        </p:nvGrpSpPr>
        <p:grpSpPr>
          <a:xfrm>
            <a:off x="-1" y="-1"/>
            <a:ext cx="9144002"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grpSp>
      <p:sp>
        <p:nvSpPr>
          <p:cNvPr id="4" name="Tijdelijke aanduiding voor grafiek 3"/>
          <p:cNvSpPr>
            <a:spLocks noGrp="1"/>
          </p:cNvSpPr>
          <p:nvPr>
            <p:ph type="chart"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 graph</a:t>
            </a:r>
          </a:p>
        </p:txBody>
      </p:sp>
      <p:pic>
        <p:nvPicPr>
          <p:cNvPr id="14"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2702950967"/>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grpSp>
        <p:nvGrpSpPr>
          <p:cNvPr id="7" name="Grid" hidden="1"/>
          <p:cNvGrpSpPr/>
          <p:nvPr userDrawn="1"/>
        </p:nvGrpSpPr>
        <p:grpSpPr>
          <a:xfrm>
            <a:off x="-1" y="-1"/>
            <a:ext cx="9144002"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grpSp>
      <p:sp>
        <p:nvSpPr>
          <p:cNvPr id="13" name="Tijdelijke aanduiding voor media 12"/>
          <p:cNvSpPr>
            <a:spLocks noGrp="1"/>
          </p:cNvSpPr>
          <p:nvPr>
            <p:ph type="media"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 video</a:t>
            </a:r>
          </a:p>
        </p:txBody>
      </p:sp>
      <p:pic>
        <p:nvPicPr>
          <p:cNvPr id="15"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2653170741"/>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fsluiting">
    <p:spTree>
      <p:nvGrpSpPr>
        <p:cNvPr id="1" name=""/>
        <p:cNvGrpSpPr/>
        <p:nvPr/>
      </p:nvGrpSpPr>
      <p:grpSpPr>
        <a:xfrm>
          <a:off x="0" y="0"/>
          <a:ext cx="0" cy="0"/>
          <a:chOff x="0" y="0"/>
          <a:chExt cx="0" cy="0"/>
        </a:xfrm>
      </p:grpSpPr>
      <p:sp>
        <p:nvSpPr>
          <p:cNvPr id="6" name="Tijdelijke aanduiding voor tekst 5"/>
          <p:cNvSpPr>
            <a:spLocks noGrp="1"/>
          </p:cNvSpPr>
          <p:nvPr>
            <p:ph type="body" sz="quarter" idx="12" hasCustomPrompt="1"/>
          </p:nvPr>
        </p:nvSpPr>
        <p:spPr>
          <a:xfrm>
            <a:off x="1" y="2"/>
            <a:ext cx="9144000" cy="4521939"/>
          </a:xfrm>
          <a:solidFill>
            <a:schemeClr val="bg2"/>
          </a:solidFill>
        </p:spPr>
        <p:txBody>
          <a:bodyPr>
            <a:normAutofit/>
          </a:bodyPr>
          <a:lstStyle>
            <a:lvl1pPr marL="0" indent="0">
              <a:buNone/>
              <a:defRPr sz="100">
                <a:solidFill>
                  <a:schemeClr val="bg2"/>
                </a:solidFill>
              </a:defRPr>
            </a:lvl1pPr>
          </a:lstStyle>
          <a:p>
            <a:pPr lvl="0"/>
            <a:r>
              <a:rPr lang="en-US" noProof="0" dirty="0"/>
              <a:t>..</a:t>
            </a:r>
          </a:p>
        </p:txBody>
      </p:sp>
      <p:sp>
        <p:nvSpPr>
          <p:cNvPr id="2" name="Titel 1"/>
          <p:cNvSpPr>
            <a:spLocks noGrp="1"/>
          </p:cNvSpPr>
          <p:nvPr>
            <p:ph type="title" hasCustomPrompt="1"/>
          </p:nvPr>
        </p:nvSpPr>
        <p:spPr>
          <a:xfrm>
            <a:off x="1331640" y="1052736"/>
            <a:ext cx="7390800" cy="1656184"/>
          </a:xfrm>
        </p:spPr>
        <p:txBody>
          <a:bodyPr/>
          <a:lstStyle>
            <a:lvl1pPr algn="l">
              <a:defRPr sz="4800" baseline="0">
                <a:solidFill>
                  <a:schemeClr val="bg1"/>
                </a:solidFill>
              </a:defRPr>
            </a:lvl1pPr>
          </a:lstStyle>
          <a:p>
            <a:r>
              <a:rPr lang="en-US" noProof="0" dirty="0"/>
              <a:t>Title closure</a:t>
            </a:r>
          </a:p>
        </p:txBody>
      </p:sp>
      <p:pic>
        <p:nvPicPr>
          <p:cNvPr id="9"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2313" y="6543376"/>
            <a:ext cx="3588750" cy="270000"/>
          </a:xfrm>
          <a:prstGeom prst="rect">
            <a:avLst/>
          </a:prstGeom>
        </p:spPr>
      </p:pic>
      <p:pic>
        <p:nvPicPr>
          <p:cNvPr id="10" name="Picture 71"/>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396423" y="5013474"/>
            <a:ext cx="2358752" cy="1053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62880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6">
                                            <p:bg/>
                                          </p:spTgt>
                                        </p:tgtEl>
                                        <p:attrNameLst>
                                          <p:attrName>style.visibility</p:attrName>
                                        </p:attrNameLst>
                                      </p:cBhvr>
                                      <p:to>
                                        <p:strVal val="visible"/>
                                      </p:to>
                                    </p:set>
                                    <p:anim calcmode="lin" valueType="num">
                                      <p:cBhvr additive="base">
                                        <p:cTn id="10"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6">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25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16" presetID="10" presetClass="entr" presetSubtype="0" fill="hold" nodeType="withEffect">
                                  <p:stCondLst>
                                    <p:cond delay="15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x-none" altLang="x-none"/>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x-none" altLang="x-none"/>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167BBD7F-619A-E247-B6EC-6EA23F70B34C}" type="slidenum">
              <a:rPr lang="en-US" altLang="en-US"/>
              <a:pPr/>
              <a:t>‹#›</a:t>
            </a:fld>
            <a:endParaRPr lang="en-US" altLang="en-US"/>
          </a:p>
        </p:txBody>
      </p:sp>
    </p:spTree>
    <p:extLst>
      <p:ext uri="{BB962C8B-B14F-4D97-AF65-F5344CB8AC3E}">
        <p14:creationId xmlns:p14="http://schemas.microsoft.com/office/powerpoint/2010/main" val="236806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9D0AA8D-2442-5748-A2D1-F7D837CF75A9}"/>
              </a:ext>
            </a:extLst>
          </p:cNvPr>
          <p:cNvSpPr>
            <a:spLocks noGrp="1" noChangeArrowheads="1"/>
          </p:cNvSpPr>
          <p:nvPr>
            <p:ph type="dt" sz="half" idx="10"/>
          </p:nvPr>
        </p:nvSpPr>
        <p:spPr>
          <a:ln/>
        </p:spPr>
        <p:txBody>
          <a:bodyPr/>
          <a:lstStyle>
            <a:lvl1pPr>
              <a:defRPr/>
            </a:lvl1pPr>
          </a:lstStyle>
          <a:p>
            <a:endParaRPr lang="en-US" altLang="en-US"/>
          </a:p>
        </p:txBody>
      </p:sp>
      <p:sp>
        <p:nvSpPr>
          <p:cNvPr id="3" name="Rectangle 5">
            <a:extLst>
              <a:ext uri="{FF2B5EF4-FFF2-40B4-BE49-F238E27FC236}">
                <a16:creationId xmlns:a16="http://schemas.microsoft.com/office/drawing/2014/main" id="{C4BB7F10-BAF7-DF4D-82D8-D49C41DC4258}"/>
              </a:ext>
            </a:extLst>
          </p:cNvPr>
          <p:cNvSpPr>
            <a:spLocks noGrp="1" noChangeArrowheads="1"/>
          </p:cNvSpPr>
          <p:nvPr>
            <p:ph type="ftr" sz="quarter" idx="11"/>
          </p:nvPr>
        </p:nvSpPr>
        <p:spPr>
          <a:ln/>
        </p:spPr>
        <p:txBody>
          <a:bodyPr/>
          <a:lstStyle>
            <a:lvl1pPr>
              <a:defRPr/>
            </a:lvl1pPr>
          </a:lstStyle>
          <a:p>
            <a:endParaRPr lang="en-US" altLang="en-US"/>
          </a:p>
        </p:txBody>
      </p:sp>
      <p:sp>
        <p:nvSpPr>
          <p:cNvPr id="4" name="Rectangle 6">
            <a:extLst>
              <a:ext uri="{FF2B5EF4-FFF2-40B4-BE49-F238E27FC236}">
                <a16:creationId xmlns:a16="http://schemas.microsoft.com/office/drawing/2014/main" id="{396B8207-8182-F34B-B73F-9E55B8B2A8BE}"/>
              </a:ext>
            </a:extLst>
          </p:cNvPr>
          <p:cNvSpPr>
            <a:spLocks noGrp="1" noChangeArrowheads="1"/>
          </p:cNvSpPr>
          <p:nvPr>
            <p:ph type="sldNum" sz="quarter" idx="12"/>
          </p:nvPr>
        </p:nvSpPr>
        <p:spPr>
          <a:ln/>
        </p:spPr>
        <p:txBody>
          <a:bodyPr/>
          <a:lstStyle>
            <a:lvl1pPr>
              <a:defRPr/>
            </a:lvl1pPr>
          </a:lstStyle>
          <a:p>
            <a:fld id="{73FB3305-C8EF-A14E-A190-6BBAC464AFC0}" type="slidenum">
              <a:rPr lang="en-US" altLang="en-US"/>
              <a:pPr/>
              <a:t>‹#›</a:t>
            </a:fld>
            <a:endParaRPr lang="en-US" altLang="en-US"/>
          </a:p>
        </p:txBody>
      </p:sp>
    </p:spTree>
    <p:extLst>
      <p:ext uri="{BB962C8B-B14F-4D97-AF65-F5344CB8AC3E}">
        <p14:creationId xmlns:p14="http://schemas.microsoft.com/office/powerpoint/2010/main" val="3593437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a:xfrm>
            <a:off x="404665" y="1252836"/>
            <a:ext cx="5030981" cy="4795836"/>
          </a:xfrm>
          <a:noFill/>
        </p:spPr>
        <p:txBody>
          <a:bodyPr vert="horz" wrap="none" lIns="0" tIns="0" rIns="0" bIns="0"/>
          <a:lstStyle>
            <a:lvl1pPr marL="271318" indent="-271318">
              <a:spcBef>
                <a:spcPts val="600"/>
              </a:spcBef>
              <a:spcAft>
                <a:spcPts val="600"/>
              </a:spcAft>
              <a:buClr>
                <a:schemeClr val="bg2"/>
              </a:buClr>
              <a:buFont typeface="+mj-lt"/>
              <a:buAutoNum type="arabicPeriod"/>
              <a:defRPr sz="2000">
                <a:solidFill>
                  <a:schemeClr val="bg2"/>
                </a:solidFill>
              </a:defRPr>
            </a:lvl1pPr>
            <a:lvl2pPr marL="406977" indent="-135659">
              <a:buClr>
                <a:schemeClr val="bg2"/>
              </a:buClr>
              <a:buFont typeface="Arial" panose="020B0604020202020204" pitchFamily="34" charset="0"/>
              <a:buChar char="•"/>
              <a:defRPr sz="1600">
                <a:solidFill>
                  <a:schemeClr val="bg2"/>
                </a:solidFill>
              </a:defRPr>
            </a:lvl2pPr>
            <a:lvl3pPr>
              <a:defRPr>
                <a:solidFill>
                  <a:schemeClr val="bg2"/>
                </a:solidFill>
              </a:defRPr>
            </a:lvl3pPr>
            <a:lvl4pPr>
              <a:defRPr>
                <a:solidFill>
                  <a:schemeClr val="bg2"/>
                </a:solidFill>
              </a:defRPr>
            </a:lvl4pPr>
            <a:lvl5pPr>
              <a:defRPr>
                <a:solidFill>
                  <a:schemeClr val="accent1"/>
                </a:solidFill>
              </a:defRPr>
            </a:lvl5pPr>
            <a:lvl6pPr marL="271318" indent="-271318">
              <a:spcBef>
                <a:spcPts val="600"/>
              </a:spcBef>
              <a:spcAft>
                <a:spcPts val="600"/>
              </a:spcAft>
              <a:buClr>
                <a:schemeClr val="bg2"/>
              </a:buClr>
              <a:buFont typeface="+mj-lt"/>
              <a:buAutoNum type="arabicPeriod"/>
              <a:tabLst/>
              <a:defRPr sz="2000">
                <a:solidFill>
                  <a:schemeClr val="bg2"/>
                </a:solidFill>
              </a:defRPr>
            </a:lvl6pPr>
            <a:lvl7pPr marL="406977" indent="-135659">
              <a:buClr>
                <a:schemeClr val="bg2"/>
              </a:buClr>
              <a:buFont typeface="Arial" panose="020B0604020202020204" pitchFamily="34" charset="0"/>
              <a:buChar char="•"/>
              <a:defRPr>
                <a:solidFill>
                  <a:schemeClr val="bg2"/>
                </a:solidFill>
              </a:defRPr>
            </a:lvl7pPr>
            <a:lvl8pPr>
              <a:defRPr sz="1400">
                <a:solidFill>
                  <a:schemeClr val="bg2"/>
                </a:solidFill>
              </a:defRPr>
            </a:lvl8pPr>
            <a:lvl9pPr>
              <a:defRPr baseline="0">
                <a:solidFill>
                  <a:schemeClr val="bg2"/>
                </a:solidFill>
              </a:defRPr>
            </a:lvl9pPr>
          </a:lstStyle>
          <a:p>
            <a:pPr lvl="0"/>
            <a:r>
              <a:rPr lang="en-US" noProof="0" dirty="0"/>
              <a:t>Numbering</a:t>
            </a:r>
          </a:p>
          <a:p>
            <a:pPr lvl="1"/>
            <a:r>
              <a:rPr lang="en-US" noProof="0" dirty="0"/>
              <a:t>Bullet</a:t>
            </a:r>
          </a:p>
          <a:p>
            <a:pPr lvl="2"/>
            <a:r>
              <a:rPr lang="en-US" noProof="0" dirty="0"/>
              <a:t>Plain </a:t>
            </a:r>
            <a:r>
              <a:rPr lang="en-US" noProof="0" dirty="0" err="1"/>
              <a:t>tekst</a:t>
            </a:r>
            <a:r>
              <a:rPr lang="en-US" noProof="0" dirty="0"/>
              <a:t>	</a:t>
            </a:r>
          </a:p>
          <a:p>
            <a:pPr lvl="3"/>
            <a:r>
              <a:rPr lang="en-US" noProof="0" dirty="0"/>
              <a:t>Header dark blue</a:t>
            </a:r>
          </a:p>
          <a:p>
            <a:pPr lvl="4"/>
            <a:r>
              <a:rPr lang="en-US" noProof="0" dirty="0"/>
              <a:t>Header yellow</a:t>
            </a:r>
          </a:p>
          <a:p>
            <a:pPr lvl="5"/>
            <a:r>
              <a:rPr lang="en-US" noProof="0" dirty="0"/>
              <a:t>Numbering</a:t>
            </a:r>
          </a:p>
          <a:p>
            <a:pPr lvl="6"/>
            <a:r>
              <a:rPr lang="en-US" noProof="0" dirty="0"/>
              <a:t>Bullet</a:t>
            </a:r>
          </a:p>
          <a:p>
            <a:pPr lvl="7"/>
            <a:r>
              <a:rPr lang="en-US" sz="1349" noProof="0" dirty="0"/>
              <a:t>Plain text</a:t>
            </a:r>
          </a:p>
          <a:p>
            <a:pPr lvl="8"/>
            <a:r>
              <a:rPr lang="en-US" noProof="0" dirty="0"/>
              <a:t>Header dark blue</a:t>
            </a:r>
          </a:p>
        </p:txBody>
      </p:sp>
      <p:sp>
        <p:nvSpPr>
          <p:cNvPr id="7" name="Tijdelijke aanduiding voor afbeelding 13"/>
          <p:cNvSpPr>
            <a:spLocks noGrp="1"/>
          </p:cNvSpPr>
          <p:nvPr>
            <p:ph type="pic" sz="quarter" idx="13" hasCustomPrompt="1"/>
          </p:nvPr>
        </p:nvSpPr>
        <p:spPr>
          <a:xfrm>
            <a:off x="5587316" y="1252539"/>
            <a:ext cx="3152019"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grpSp>
        <p:nvGrpSpPr>
          <p:cNvPr id="8" name="Grid" hidden="1"/>
          <p:cNvGrpSpPr/>
          <p:nvPr userDrawn="1"/>
        </p:nvGrpSpPr>
        <p:grpSpPr>
          <a:xfrm>
            <a:off x="0" y="0"/>
            <a:ext cx="9144002" cy="6858004"/>
            <a:chOff x="-2" y="-1"/>
            <a:chExt cx="12198353" cy="6858004"/>
          </a:xfrm>
        </p:grpSpPr>
        <p:sp>
          <p:nvSpPr>
            <p:cNvPr id="9" name="Rechthoek 8"/>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0" name="Rechthoek 9"/>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4" name="Rechthoek 13"/>
            <p:cNvSpPr/>
            <p:nvPr userDrawn="1"/>
          </p:nvSpPr>
          <p:spPr bwMode="auto">
            <a:xfrm rot="5400000">
              <a:off x="3923465"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pic>
        <p:nvPicPr>
          <p:cNvPr id="18"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54426134"/>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ks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p:txBody>
          <a:bodyPr vert="horz"/>
          <a:lstStyle>
            <a:lvl3pPr>
              <a:defRPr/>
            </a:lvl3pPr>
            <a:lvl4pPr>
              <a:defRPr/>
            </a:lvl4pPr>
            <a:lvl5pPr>
              <a:defRPr/>
            </a:lvl5pPr>
            <a:lvl8pPr>
              <a:defRPr sz="1600"/>
            </a:lvl8pPr>
            <a:lvl9pPr>
              <a:defRPr/>
            </a:lvl9pPr>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p:txBody>
      </p:sp>
      <p:pic>
        <p:nvPicPr>
          <p:cNvPr id="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3592596851"/>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amp; Beeld 75%/2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a:xfrm>
            <a:off x="404665" y="1252836"/>
            <a:ext cx="5840650" cy="4795836"/>
          </a:xfrm>
        </p:spPr>
        <p:txBody>
          <a:bodyPr vert="horz"/>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a:p>
            <a:pPr lvl="0"/>
            <a:endParaRPr lang="en-US" noProof="0" dirty="0"/>
          </a:p>
        </p:txBody>
      </p:sp>
      <p:grpSp>
        <p:nvGrpSpPr>
          <p:cNvPr id="7" name="Grid" hidden="1"/>
          <p:cNvGrpSpPr/>
          <p:nvPr userDrawn="1"/>
        </p:nvGrpSpPr>
        <p:grpSpPr>
          <a:xfrm>
            <a:off x="0" y="0"/>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5003585"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396986" y="1252539"/>
            <a:ext cx="2342350"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3590302820"/>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 &amp; Beeld 50%/5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a:xfrm>
            <a:off x="404663" y="1252836"/>
            <a:ext cx="4091501" cy="4795836"/>
          </a:xfrm>
        </p:spPr>
        <p:txBody>
          <a:bodyPr vert="horz"/>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a:p>
            <a:pPr lvl="0"/>
            <a:endParaRPr lang="en-US" noProof="0" dirty="0"/>
          </a:p>
        </p:txBody>
      </p:sp>
      <p:grpSp>
        <p:nvGrpSpPr>
          <p:cNvPr id="7" name="Grid" hidden="1"/>
          <p:cNvGrpSpPr/>
          <p:nvPr userDrawn="1"/>
        </p:nvGrpSpPr>
        <p:grpSpPr>
          <a:xfrm>
            <a:off x="-1" y="-1"/>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648162" y="1252539"/>
            <a:ext cx="4091174"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pic>
        <p:nvPicPr>
          <p:cNvPr id="16"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3682767422"/>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 &amp; Beeld 25%/7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a:xfrm>
            <a:off x="404664" y="1252836"/>
            <a:ext cx="2548000" cy="4795836"/>
          </a:xfrm>
        </p:spPr>
        <p:txBody>
          <a:bodyPr vert="horz"/>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a:p>
            <a:pPr lvl="0"/>
            <a:endParaRPr lang="en-US" noProof="0" dirty="0"/>
          </a:p>
        </p:txBody>
      </p:sp>
      <p:grpSp>
        <p:nvGrpSpPr>
          <p:cNvPr id="7" name="Grid" hidden="1"/>
          <p:cNvGrpSpPr/>
          <p:nvPr userDrawn="1"/>
        </p:nvGrpSpPr>
        <p:grpSpPr>
          <a:xfrm>
            <a:off x="-1" y="-1"/>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611099"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3104334" y="1252539"/>
            <a:ext cx="5635001"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pic>
        <p:nvPicPr>
          <p:cNvPr id="16"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4132317621"/>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eeld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grpSp>
        <p:nvGrpSpPr>
          <p:cNvPr id="7" name="Grid" hidden="1"/>
          <p:cNvGrpSpPr/>
          <p:nvPr userDrawn="1"/>
        </p:nvGrpSpPr>
        <p:grpSpPr>
          <a:xfrm>
            <a:off x="-1" y="-1"/>
            <a:ext cx="9144002"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04665" y="1252539"/>
            <a:ext cx="8334560"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pic>
        <p:nvPicPr>
          <p:cNvPr id="15"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3929258224"/>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amp; Beeld 4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a:xfrm>
            <a:off x="404663" y="1252836"/>
            <a:ext cx="4091501" cy="4795836"/>
          </a:xfrm>
        </p:spPr>
        <p:txBody>
          <a:bodyPr vert="horz"/>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a:p>
            <a:pPr lvl="0"/>
            <a:endParaRPr lang="en-US" noProof="0" dirty="0"/>
          </a:p>
        </p:txBody>
      </p:sp>
      <p:grpSp>
        <p:nvGrpSpPr>
          <p:cNvPr id="7" name="Grid" hidden="1"/>
          <p:cNvGrpSpPr/>
          <p:nvPr userDrawn="1"/>
        </p:nvGrpSpPr>
        <p:grpSpPr>
          <a:xfrm>
            <a:off x="-1" y="-1"/>
            <a:ext cx="9159312" cy="6858004"/>
            <a:chOff x="-2" y="-1"/>
            <a:chExt cx="12218777"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6" name="Rechthoek 15"/>
            <p:cNvSpPr/>
            <p:nvPr userDrawn="1"/>
          </p:nvSpPr>
          <p:spPr bwMode="auto">
            <a:xfrm rot="10800000">
              <a:off x="5360772" y="3549589"/>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648161" y="1252539"/>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sp>
        <p:nvSpPr>
          <p:cNvPr id="17" name="Tijdelijke aanduiding voor afbeelding 13"/>
          <p:cNvSpPr>
            <a:spLocks noGrp="1"/>
          </p:cNvSpPr>
          <p:nvPr>
            <p:ph type="pic" sz="quarter" idx="14" hasCustomPrompt="1"/>
          </p:nvPr>
        </p:nvSpPr>
        <p:spPr>
          <a:xfrm>
            <a:off x="6762195" y="1252539"/>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sp>
        <p:nvSpPr>
          <p:cNvPr id="18" name="Tijdelijke aanduiding voor afbeelding 13"/>
          <p:cNvSpPr>
            <a:spLocks noGrp="1"/>
          </p:cNvSpPr>
          <p:nvPr>
            <p:ph type="pic" sz="quarter" idx="15" hasCustomPrompt="1"/>
          </p:nvPr>
        </p:nvSpPr>
        <p:spPr>
          <a:xfrm>
            <a:off x="4648161" y="3751624"/>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sp>
        <p:nvSpPr>
          <p:cNvPr id="19" name="Tijdelijke aanduiding voor afbeelding 13"/>
          <p:cNvSpPr>
            <a:spLocks noGrp="1"/>
          </p:cNvSpPr>
          <p:nvPr>
            <p:ph type="pic" sz="quarter" idx="16" hasCustomPrompt="1"/>
          </p:nvPr>
        </p:nvSpPr>
        <p:spPr>
          <a:xfrm>
            <a:off x="6762195" y="3751624"/>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pic>
        <p:nvPicPr>
          <p:cNvPr id="21"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3673173449"/>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amp; Beeld 2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a:xfrm>
            <a:off x="404664" y="1252836"/>
            <a:ext cx="4091500" cy="4795836"/>
          </a:xfrm>
        </p:spPr>
        <p:txBody>
          <a:bodyPr vert="horz"/>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p:txBody>
      </p:sp>
      <p:grpSp>
        <p:nvGrpSpPr>
          <p:cNvPr id="7" name="Grid" hidden="1"/>
          <p:cNvGrpSpPr/>
          <p:nvPr userDrawn="1"/>
        </p:nvGrpSpPr>
        <p:grpSpPr>
          <a:xfrm>
            <a:off x="-1" y="-1"/>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647835" y="1252538"/>
            <a:ext cx="1969200" cy="4796134"/>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sp>
        <p:nvSpPr>
          <p:cNvPr id="17" name="Tijdelijke aanduiding voor afbeelding 13"/>
          <p:cNvSpPr>
            <a:spLocks noGrp="1"/>
          </p:cNvSpPr>
          <p:nvPr>
            <p:ph type="pic" sz="quarter" idx="14" hasCustomPrompt="1"/>
          </p:nvPr>
        </p:nvSpPr>
        <p:spPr>
          <a:xfrm>
            <a:off x="6760490" y="1252538"/>
            <a:ext cx="1969200" cy="4796134"/>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pic>
        <p:nvPicPr>
          <p:cNvPr id="18"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4146982251"/>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04665" y="404664"/>
            <a:ext cx="8334670" cy="432048"/>
          </a:xfrm>
          <a:prstGeom prst="rect">
            <a:avLst/>
          </a:prstGeom>
        </p:spPr>
        <p:txBody>
          <a:bodyPr vert="horz" lIns="0" tIns="0" rIns="0" bIns="0" rtlCol="0" anchor="ctr">
            <a:noAutofit/>
          </a:bodyPr>
          <a:lstStyle/>
          <a:p>
            <a:r>
              <a:rPr lang="en-US" noProof="0" dirty="0"/>
              <a:t>Title</a:t>
            </a:r>
          </a:p>
        </p:txBody>
      </p:sp>
      <p:sp>
        <p:nvSpPr>
          <p:cNvPr id="3" name="Tijdelijke aanduiding voor tekst 2"/>
          <p:cNvSpPr>
            <a:spLocks noGrp="1"/>
          </p:cNvSpPr>
          <p:nvPr>
            <p:ph type="body" idx="1"/>
          </p:nvPr>
        </p:nvSpPr>
        <p:spPr>
          <a:xfrm>
            <a:off x="404665" y="1252836"/>
            <a:ext cx="8334670" cy="4795836"/>
          </a:xfrm>
          <a:prstGeom prst="rect">
            <a:avLst/>
          </a:prstGeom>
        </p:spPr>
        <p:txBody>
          <a:bodyPr vert="horz" lIns="0" tIns="0" rIns="0" bIns="0" rtlCol="0">
            <a:normAutofit/>
          </a:bodyPr>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p:txBody>
      </p:sp>
      <p:sp>
        <p:nvSpPr>
          <p:cNvPr id="20" name="Rechthoek 19"/>
          <p:cNvSpPr/>
          <p:nvPr userDrawn="1"/>
        </p:nvSpPr>
        <p:spPr bwMode="auto">
          <a:xfrm>
            <a:off x="0" y="6453336"/>
            <a:ext cx="9144000" cy="404664"/>
          </a:xfrm>
          <a:prstGeom prst="rect">
            <a:avLst/>
          </a:prstGeom>
          <a:solidFill>
            <a:schemeClr val="bg2"/>
          </a:solidFill>
          <a:ln>
            <a:noFill/>
          </a:ln>
          <a:effectLst/>
          <a:extLst/>
        </p:spPr>
        <p:txBody>
          <a:bodyPr vert="horz" wrap="square" lIns="68544" tIns="34272" rIns="68544" bIns="34272"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en-US" sz="1499" b="0" i="0" u="none" strike="noStrike" cap="none" normalizeH="0" baseline="0" noProof="0" dirty="0">
              <a:ln>
                <a:noFill/>
              </a:ln>
              <a:solidFill>
                <a:schemeClr val="bg1"/>
              </a:solidFill>
              <a:effectLst/>
              <a:latin typeface="Minion" pitchFamily="2" charset="0"/>
            </a:endParaRPr>
          </a:p>
        </p:txBody>
      </p:sp>
      <p:grpSp>
        <p:nvGrpSpPr>
          <p:cNvPr id="15" name="Grid" hidden="1"/>
          <p:cNvGrpSpPr/>
          <p:nvPr userDrawn="1"/>
        </p:nvGrpSpPr>
        <p:grpSpPr>
          <a:xfrm>
            <a:off x="0" y="0"/>
            <a:ext cx="9144000" cy="6858004"/>
            <a:chOff x="-2" y="-1"/>
            <a:chExt cx="9144000" cy="6858004"/>
          </a:xfrm>
        </p:grpSpPr>
        <p:sp>
          <p:nvSpPr>
            <p:cNvPr id="16" name="Rechthoek 15"/>
            <p:cNvSpPr/>
            <p:nvPr userDrawn="1"/>
          </p:nvSpPr>
          <p:spPr bwMode="auto">
            <a:xfrm>
              <a:off x="0" y="0"/>
              <a:ext cx="9143998"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7" name="Rechthoek 16"/>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8" name="Rechthoek 17"/>
            <p:cNvSpPr/>
            <p:nvPr userDrawn="1"/>
          </p:nvSpPr>
          <p:spPr bwMode="auto">
            <a:xfrm rot="5400000">
              <a:off x="5512664" y="3226670"/>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9" name="Rechthoek 18"/>
            <p:cNvSpPr/>
            <p:nvPr userDrawn="1"/>
          </p:nvSpPr>
          <p:spPr bwMode="auto">
            <a:xfrm>
              <a:off x="0" y="848172"/>
              <a:ext cx="9143998"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21" name="Rechthoek 20"/>
            <p:cNvSpPr/>
            <p:nvPr userDrawn="1"/>
          </p:nvSpPr>
          <p:spPr bwMode="auto">
            <a:xfrm>
              <a:off x="0" y="6048672"/>
              <a:ext cx="9143998"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Tree>
    <p:extLst>
      <p:ext uri="{BB962C8B-B14F-4D97-AF65-F5344CB8AC3E}">
        <p14:creationId xmlns:p14="http://schemas.microsoft.com/office/powerpoint/2010/main" val="383980359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8" r:id="rId3"/>
    <p:sldLayoutId id="2147483665" r:id="rId4"/>
    <p:sldLayoutId id="2147483661" r:id="rId5"/>
    <p:sldLayoutId id="2147483664" r:id="rId6"/>
    <p:sldLayoutId id="2147483666" r:id="rId7"/>
    <p:sldLayoutId id="2147483662" r:id="rId8"/>
    <p:sldLayoutId id="2147483663" r:id="rId9"/>
    <p:sldLayoutId id="2147483667" r:id="rId10"/>
    <p:sldLayoutId id="2147483668" r:id="rId11"/>
    <p:sldLayoutId id="2147483670" r:id="rId12"/>
    <p:sldLayoutId id="2147483671" r:id="rId13"/>
    <p:sldLayoutId id="2147483672" r:id="rId14"/>
  </p:sldLayoutIdLst>
  <p:hf hdr="0" ftr="0"/>
  <p:txStyles>
    <p:titleStyle>
      <a:lvl1pPr algn="l" defTabSz="685434" rtl="0" eaLnBrk="1" latinLnBrk="0" hangingPunct="1">
        <a:spcBef>
          <a:spcPct val="0"/>
        </a:spcBef>
        <a:buNone/>
        <a:defRPr sz="3600" b="1" i="0" kern="1200">
          <a:solidFill>
            <a:schemeClr val="bg2"/>
          </a:solidFill>
          <a:latin typeface="+mj-lt"/>
          <a:ea typeface="+mj-ea"/>
          <a:cs typeface="+mj-cs"/>
        </a:defRPr>
      </a:lvl1pPr>
    </p:titleStyle>
    <p:bodyStyle>
      <a:lvl1pPr marL="135659"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1pPr>
      <a:lvl2pPr marL="271318"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400" kern="1200">
          <a:solidFill>
            <a:schemeClr val="bg2"/>
          </a:solidFill>
          <a:latin typeface="+mn-lt"/>
          <a:ea typeface="+mn-ea"/>
          <a:cs typeface="+mn-cs"/>
        </a:defRPr>
      </a:lvl2pPr>
      <a:lvl3pPr marL="0" indent="0" algn="l" defTabSz="685434" rtl="0" eaLnBrk="1" latinLnBrk="0" hangingPunct="1">
        <a:lnSpc>
          <a:spcPct val="90000"/>
        </a:lnSpc>
        <a:spcBef>
          <a:spcPts val="450"/>
        </a:spcBef>
        <a:spcAft>
          <a:spcPts val="450"/>
        </a:spcAft>
        <a:buFont typeface="Arial" panose="020B0604020202020204" pitchFamily="34" charset="0"/>
        <a:buNone/>
        <a:defRPr sz="1600" kern="1200" baseline="0">
          <a:solidFill>
            <a:schemeClr val="bg2"/>
          </a:solidFill>
          <a:latin typeface="+mn-lt"/>
          <a:ea typeface="+mn-ea"/>
          <a:cs typeface="+mn-cs"/>
        </a:defRPr>
      </a:lvl3pPr>
      <a:lvl4pPr marL="0" indent="0" algn="l" defTabSz="685434" rtl="0" eaLnBrk="1" latinLnBrk="0" hangingPunct="1">
        <a:lnSpc>
          <a:spcPct val="90000"/>
        </a:lnSpc>
        <a:spcBef>
          <a:spcPts val="450"/>
        </a:spcBef>
        <a:spcAft>
          <a:spcPts val="450"/>
        </a:spcAft>
        <a:buFont typeface="Arial" panose="020B0604020202020204" pitchFamily="34" charset="0"/>
        <a:buNone/>
        <a:defRPr sz="1600" b="1" kern="1200">
          <a:solidFill>
            <a:schemeClr val="bg2"/>
          </a:solidFill>
          <a:latin typeface="+mn-lt"/>
          <a:ea typeface="+mn-ea"/>
          <a:cs typeface="+mn-cs"/>
        </a:defRPr>
      </a:lvl4pPr>
      <a:lvl5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tx2"/>
          </a:solidFill>
          <a:latin typeface="+mn-lt"/>
          <a:ea typeface="+mn-ea"/>
          <a:cs typeface="+mn-cs"/>
        </a:defRPr>
      </a:lvl5pPr>
      <a:lvl6pPr marL="135659"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6pPr>
      <a:lvl7pPr marL="271318"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685434" rtl="0" eaLnBrk="1" latinLnBrk="0" hangingPunct="1">
        <a:lnSpc>
          <a:spcPct val="90000"/>
        </a:lnSpc>
        <a:spcBef>
          <a:spcPts val="450"/>
        </a:spcBef>
        <a:spcAft>
          <a:spcPts val="450"/>
        </a:spcAft>
        <a:buFont typeface="Arial" panose="020B0604020202020204" pitchFamily="34" charset="0"/>
        <a:buNone/>
        <a:defRPr sz="1200" kern="1200">
          <a:solidFill>
            <a:schemeClr val="bg2"/>
          </a:solidFill>
          <a:latin typeface="+mn-lt"/>
          <a:ea typeface="+mn-ea"/>
          <a:cs typeface="+mn-cs"/>
        </a:defRPr>
      </a:lvl8pPr>
      <a:lvl9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bg2"/>
          </a:solidFill>
          <a:latin typeface="+mn-lt"/>
          <a:ea typeface="+mn-ea"/>
          <a:cs typeface="+mn-cs"/>
        </a:defRPr>
      </a:lvl9pPr>
    </p:bodyStyle>
    <p:otherStyle>
      <a:defPPr>
        <a:defRPr lang="nl-NL"/>
      </a:defPPr>
      <a:lvl1pPr marL="0" algn="l" defTabSz="685434" rtl="0" eaLnBrk="1" latinLnBrk="0" hangingPunct="1">
        <a:defRPr sz="1349" kern="1200">
          <a:solidFill>
            <a:schemeClr val="tx1"/>
          </a:solidFill>
          <a:latin typeface="+mn-lt"/>
          <a:ea typeface="+mn-ea"/>
          <a:cs typeface="+mn-cs"/>
        </a:defRPr>
      </a:lvl1pPr>
      <a:lvl2pPr marL="342717" algn="l" defTabSz="685434" rtl="0" eaLnBrk="1" latinLnBrk="0" hangingPunct="1">
        <a:defRPr sz="1349" kern="1200">
          <a:solidFill>
            <a:schemeClr val="tx1"/>
          </a:solidFill>
          <a:latin typeface="+mn-lt"/>
          <a:ea typeface="+mn-ea"/>
          <a:cs typeface="+mn-cs"/>
        </a:defRPr>
      </a:lvl2pPr>
      <a:lvl3pPr marL="685434" algn="l" defTabSz="685434" rtl="0" eaLnBrk="1" latinLnBrk="0" hangingPunct="1">
        <a:defRPr sz="1349" kern="1200">
          <a:solidFill>
            <a:schemeClr val="tx1"/>
          </a:solidFill>
          <a:latin typeface="+mn-lt"/>
          <a:ea typeface="+mn-ea"/>
          <a:cs typeface="+mn-cs"/>
        </a:defRPr>
      </a:lvl3pPr>
      <a:lvl4pPr marL="1028151" algn="l" defTabSz="685434" rtl="0" eaLnBrk="1" latinLnBrk="0" hangingPunct="1">
        <a:defRPr sz="1349" kern="1200">
          <a:solidFill>
            <a:schemeClr val="tx1"/>
          </a:solidFill>
          <a:latin typeface="+mn-lt"/>
          <a:ea typeface="+mn-ea"/>
          <a:cs typeface="+mn-cs"/>
        </a:defRPr>
      </a:lvl4pPr>
      <a:lvl5pPr marL="1370868" algn="l" defTabSz="685434" rtl="0" eaLnBrk="1" latinLnBrk="0" hangingPunct="1">
        <a:defRPr sz="1349" kern="1200">
          <a:solidFill>
            <a:schemeClr val="tx1"/>
          </a:solidFill>
          <a:latin typeface="+mn-lt"/>
          <a:ea typeface="+mn-ea"/>
          <a:cs typeface="+mn-cs"/>
        </a:defRPr>
      </a:lvl5pPr>
      <a:lvl6pPr marL="1713586" algn="l" defTabSz="685434" rtl="0" eaLnBrk="1" latinLnBrk="0" hangingPunct="1">
        <a:defRPr sz="1349" kern="1200">
          <a:solidFill>
            <a:schemeClr val="tx1"/>
          </a:solidFill>
          <a:latin typeface="+mn-lt"/>
          <a:ea typeface="+mn-ea"/>
          <a:cs typeface="+mn-cs"/>
        </a:defRPr>
      </a:lvl6pPr>
      <a:lvl7pPr marL="2056303" algn="l" defTabSz="685434" rtl="0" eaLnBrk="1" latinLnBrk="0" hangingPunct="1">
        <a:defRPr sz="1349" kern="1200">
          <a:solidFill>
            <a:schemeClr val="tx1"/>
          </a:solidFill>
          <a:latin typeface="+mn-lt"/>
          <a:ea typeface="+mn-ea"/>
          <a:cs typeface="+mn-cs"/>
        </a:defRPr>
      </a:lvl7pPr>
      <a:lvl8pPr marL="2399020" algn="l" defTabSz="685434" rtl="0" eaLnBrk="1" latinLnBrk="0" hangingPunct="1">
        <a:defRPr sz="1349" kern="1200">
          <a:solidFill>
            <a:schemeClr val="tx1"/>
          </a:solidFill>
          <a:latin typeface="+mn-lt"/>
          <a:ea typeface="+mn-ea"/>
          <a:cs typeface="+mn-cs"/>
        </a:defRPr>
      </a:lvl8pPr>
      <a:lvl9pPr marL="2741737" algn="l" defTabSz="685434" rtl="0" eaLnBrk="1" latinLnBrk="0" hangingPunct="1">
        <a:defRPr sz="134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ckcc.huygens.knaw.nl/epistolarium/" TargetMode="Externa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tephenramsay.us/2012/06/10/learning-to-program/"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rossettiarchive.org/index.html"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jdelijke aanduiding voor tekst 15"/>
          <p:cNvSpPr>
            <a:spLocks noGrp="1"/>
          </p:cNvSpPr>
          <p:nvPr>
            <p:ph type="body" sz="quarter" idx="13"/>
          </p:nvPr>
        </p:nvSpPr>
        <p:spPr/>
        <p:txBody>
          <a:bodyPr/>
          <a:lstStyle/>
          <a:p>
            <a:r>
              <a:rPr lang="en-US" dirty="0"/>
              <a:t> </a:t>
            </a:r>
          </a:p>
        </p:txBody>
      </p:sp>
      <p:sp>
        <p:nvSpPr>
          <p:cNvPr id="15" name="Tijdelijke aanduiding voor tekst 14"/>
          <p:cNvSpPr>
            <a:spLocks noGrp="1"/>
          </p:cNvSpPr>
          <p:nvPr>
            <p:ph type="body" sz="quarter" idx="12"/>
          </p:nvPr>
        </p:nvSpPr>
        <p:spPr/>
        <p:txBody>
          <a:bodyPr/>
          <a:lstStyle/>
          <a:p>
            <a:r>
              <a:rPr lang="en-US" dirty="0"/>
              <a:t> </a:t>
            </a:r>
          </a:p>
        </p:txBody>
      </p:sp>
      <p:sp>
        <p:nvSpPr>
          <p:cNvPr id="4" name="Titel 3"/>
          <p:cNvSpPr>
            <a:spLocks noGrp="1"/>
          </p:cNvSpPr>
          <p:nvPr>
            <p:ph type="title"/>
          </p:nvPr>
        </p:nvSpPr>
        <p:spPr>
          <a:xfrm>
            <a:off x="0" y="1052736"/>
            <a:ext cx="9143999" cy="1656184"/>
          </a:xfrm>
        </p:spPr>
        <p:txBody>
          <a:bodyPr/>
          <a:lstStyle/>
          <a:p>
            <a:pPr algn="ctr"/>
            <a:r>
              <a:rPr lang="en-US" sz="3600" dirty="0"/>
              <a:t>Digital Media Technology</a:t>
            </a:r>
            <a:br>
              <a:rPr lang="en-US" sz="3600" dirty="0"/>
            </a:br>
            <a:br>
              <a:rPr lang="en-US" sz="3600" i="1" dirty="0"/>
            </a:br>
            <a:r>
              <a:rPr lang="en-US" altLang="en-US" sz="3600" b="0" i="1" dirty="0"/>
              <a:t>Week 4: Introduction to XSLT</a:t>
            </a:r>
            <a:endParaRPr lang="en-US" sz="3600" b="0" i="1" dirty="0"/>
          </a:p>
        </p:txBody>
      </p:sp>
    </p:spTree>
    <p:extLst>
      <p:ext uri="{BB962C8B-B14F-4D97-AF65-F5344CB8AC3E}">
        <p14:creationId xmlns:p14="http://schemas.microsoft.com/office/powerpoint/2010/main" val="2977814846"/>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3">
            <a:extLst>
              <a:ext uri="{FF2B5EF4-FFF2-40B4-BE49-F238E27FC236}">
                <a16:creationId xmlns:a16="http://schemas.microsoft.com/office/drawing/2014/main" id="{BAF1B32D-2D33-0F45-B056-3493066F5520}"/>
              </a:ext>
            </a:extLst>
          </p:cNvPr>
          <p:cNvSpPr>
            <a:spLocks noChangeArrowheads="1"/>
          </p:cNvSpPr>
          <p:nvPr/>
        </p:nvSpPr>
        <p:spPr bwMode="auto">
          <a:xfrm>
            <a:off x="1331640" y="1365486"/>
            <a:ext cx="3781102" cy="432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8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Don McKenzie, </a:t>
            </a:r>
            <a:r>
              <a:rPr lang="en-US" altLang="en-US" sz="2400" dirty="0" err="1">
                <a:solidFill>
                  <a:schemeClr val="bg2"/>
                </a:solidFill>
                <a:latin typeface="+mn-lt"/>
                <a:cs typeface="+mn-cs"/>
              </a:rPr>
              <a:t>Panizzi</a:t>
            </a:r>
            <a:r>
              <a:rPr lang="en-US" altLang="en-US" sz="2400" dirty="0">
                <a:solidFill>
                  <a:schemeClr val="bg2"/>
                </a:solidFill>
                <a:latin typeface="+mn-lt"/>
                <a:cs typeface="+mn-cs"/>
              </a:rPr>
              <a:t> lecture, 1985</a:t>
            </a: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McKenzie </a:t>
            </a:r>
            <a:r>
              <a:rPr lang="en-US" altLang="en-US" sz="2400" dirty="0" err="1">
                <a:solidFill>
                  <a:schemeClr val="bg2"/>
                </a:solidFill>
                <a:latin typeface="+mn-lt"/>
                <a:cs typeface="+mn-cs"/>
              </a:rPr>
              <a:t>emphasises</a:t>
            </a:r>
            <a:r>
              <a:rPr lang="en-US" altLang="en-US" sz="2400" dirty="0">
                <a:solidFill>
                  <a:schemeClr val="bg2"/>
                </a:solidFill>
                <a:latin typeface="+mn-lt"/>
                <a:cs typeface="+mn-cs"/>
              </a:rPr>
              <a:t> a “process of material construction”</a:t>
            </a: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a:t>
            </a:r>
            <a:r>
              <a:rPr lang="en-GB" altLang="en-US" sz="2400" dirty="0">
                <a:solidFill>
                  <a:schemeClr val="bg2"/>
                </a:solidFill>
                <a:latin typeface="+mn-lt"/>
                <a:cs typeface="+mn-cs"/>
              </a:rPr>
              <a:t>each reading is peculiar to its occasion, each can be at least partially recovered from the physical forms of the </a:t>
            </a:r>
            <a:r>
              <a:rPr lang="en-US" altLang="en-US" sz="2400" dirty="0">
                <a:solidFill>
                  <a:schemeClr val="bg2"/>
                </a:solidFill>
                <a:latin typeface="+mn-lt"/>
                <a:cs typeface="+mn-cs"/>
              </a:rPr>
              <a:t>text”</a:t>
            </a:r>
          </a:p>
          <a:p>
            <a:pPr lvl="1" eaLnBrk="1" hangingPunct="1">
              <a:lnSpc>
                <a:spcPct val="80000"/>
              </a:lnSpc>
              <a:buClr>
                <a:srgbClr val="0C2577"/>
              </a:buClr>
              <a:buFont typeface="Arial" panose="020B0604020202020204" pitchFamily="34" charset="0"/>
              <a:buNone/>
            </a:pPr>
            <a:endParaRPr lang="en-GB" altLang="en-US" dirty="0">
              <a:latin typeface="Verdana" panose="020B0604030504040204" pitchFamily="34" charset="0"/>
            </a:endParaRPr>
          </a:p>
          <a:p>
            <a:pPr eaLnBrk="1" hangingPunct="1">
              <a:lnSpc>
                <a:spcPct val="80000"/>
              </a:lnSpc>
              <a:buClr>
                <a:srgbClr val="0C2577"/>
              </a:buClr>
              <a:buFontTx/>
              <a:buNone/>
            </a:pPr>
            <a:endParaRPr lang="en-GB" altLang="en-US" sz="2800" dirty="0">
              <a:latin typeface="Verdana" panose="020B0604030504040204" pitchFamily="34" charset="0"/>
            </a:endParaRPr>
          </a:p>
          <a:p>
            <a:pPr eaLnBrk="1" hangingPunct="1">
              <a:spcBef>
                <a:spcPct val="0"/>
              </a:spcBef>
            </a:pPr>
            <a:endParaRPr lang="en-GB" altLang="en-US" sz="2800" dirty="0">
              <a:latin typeface="Verdana" panose="020B0604030504040204" pitchFamily="34" charset="0"/>
            </a:endParaRPr>
          </a:p>
          <a:p>
            <a:pPr eaLnBrk="1" hangingPunct="1"/>
            <a:endParaRPr lang="nl-NL" altLang="en-US" sz="2800" dirty="0">
              <a:latin typeface="Verdana" panose="020B0604030504040204" pitchFamily="34" charset="0"/>
            </a:endParaRPr>
          </a:p>
          <a:p>
            <a:pPr eaLnBrk="1" hangingPunct="1"/>
            <a:endParaRPr lang="en-GB" altLang="en-US" sz="2800" dirty="0">
              <a:latin typeface="Verdana" panose="020B0604030504040204" pitchFamily="34" charset="0"/>
            </a:endParaRPr>
          </a:p>
          <a:p>
            <a:pPr eaLnBrk="1" hangingPunct="1">
              <a:lnSpc>
                <a:spcPct val="80000"/>
              </a:lnSpc>
              <a:buClr>
                <a:srgbClr val="0C2577"/>
              </a:buClr>
              <a:buFontTx/>
              <a:buNone/>
            </a:pPr>
            <a:endParaRPr lang="en-US" altLang="en-US" sz="2400" dirty="0">
              <a:latin typeface="Verdana" panose="020B0604030504040204" pitchFamily="34" charset="0"/>
            </a:endParaRPr>
          </a:p>
          <a:p>
            <a:pPr eaLnBrk="1" hangingPunct="1">
              <a:lnSpc>
                <a:spcPct val="80000"/>
              </a:lnSpc>
              <a:buClr>
                <a:srgbClr val="0C2577"/>
              </a:buClr>
              <a:buFontTx/>
              <a:buNone/>
            </a:pPr>
            <a:endParaRPr lang="en-US" altLang="en-US" sz="2800" dirty="0">
              <a:latin typeface="Verdana" panose="020B0604030504040204" pitchFamily="34" charset="0"/>
            </a:endParaRPr>
          </a:p>
        </p:txBody>
      </p:sp>
      <p:sp>
        <p:nvSpPr>
          <p:cNvPr id="21506" name="Text Box 6">
            <a:extLst>
              <a:ext uri="{FF2B5EF4-FFF2-40B4-BE49-F238E27FC236}">
                <a16:creationId xmlns:a16="http://schemas.microsoft.com/office/drawing/2014/main" id="{88A95369-9F06-0A4D-AEAE-FC25E8EE1EFB}"/>
              </a:ext>
            </a:extLst>
          </p:cNvPr>
          <p:cNvSpPr txBox="1">
            <a:spLocks noChangeArrowheads="1"/>
          </p:cNvSpPr>
          <p:nvPr/>
        </p:nvSpPr>
        <p:spPr bwMode="auto">
          <a:xfrm>
            <a:off x="504825" y="334963"/>
            <a:ext cx="88201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None/>
            </a:pPr>
            <a:r>
              <a:rPr lang="en-US" altLang="en-US" sz="3600" b="1" dirty="0">
                <a:solidFill>
                  <a:schemeClr val="bg2"/>
                </a:solidFill>
                <a:latin typeface="+mj-lt"/>
                <a:ea typeface="+mj-ea"/>
                <a:cs typeface="+mj-cs"/>
              </a:rPr>
              <a:t>Separation of form and content</a:t>
            </a:r>
          </a:p>
        </p:txBody>
      </p:sp>
      <p:pic>
        <p:nvPicPr>
          <p:cNvPr id="21507" name="Picture 3">
            <a:extLst>
              <a:ext uri="{FF2B5EF4-FFF2-40B4-BE49-F238E27FC236}">
                <a16:creationId xmlns:a16="http://schemas.microsoft.com/office/drawing/2014/main" id="{D5521109-B41B-6246-A040-67B63C5B6A99}"/>
              </a:ext>
            </a:extLst>
          </p:cNvPr>
          <p:cNvPicPr>
            <a:picLocks noChangeAspect="1"/>
          </p:cNvPicPr>
          <p:nvPr/>
        </p:nvPicPr>
        <p:blipFill>
          <a:blip r:embed="rId2">
            <a:extLst>
              <a:ext uri="{28A0092B-C50C-407E-A947-70E740481C1C}">
                <a14:useLocalDpi xmlns:a14="http://schemas.microsoft.com/office/drawing/2010/main" val="0"/>
              </a:ext>
            </a:extLst>
          </a:blip>
          <a:srcRect t="2119"/>
          <a:stretch>
            <a:fillRect/>
          </a:stretch>
        </p:blipFill>
        <p:spPr bwMode="auto">
          <a:xfrm>
            <a:off x="6372200" y="1700808"/>
            <a:ext cx="2328662" cy="3649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0458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3">
            <a:extLst>
              <a:ext uri="{FF2B5EF4-FFF2-40B4-BE49-F238E27FC236}">
                <a16:creationId xmlns:a16="http://schemas.microsoft.com/office/drawing/2014/main" id="{DB7B079B-8DD9-164F-9449-E498ADA6AE0A}"/>
              </a:ext>
            </a:extLst>
          </p:cNvPr>
          <p:cNvSpPr>
            <a:spLocks noChangeArrowheads="1"/>
          </p:cNvSpPr>
          <p:nvPr/>
        </p:nvSpPr>
        <p:spPr bwMode="auto">
          <a:xfrm>
            <a:off x="936625" y="1127125"/>
            <a:ext cx="7164388"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8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sym typeface="Lucida Grande" panose="020B0600040502020204" pitchFamily="34" charset="0"/>
              </a:rPr>
              <a:t>On analogue medium: form and contents are inseparable</a:t>
            </a: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sym typeface="Lucida Grande" panose="020B0600040502020204" pitchFamily="34" charset="0"/>
              </a:rPr>
              <a:t>On digital medium: fluidity of form</a:t>
            </a: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E.g. Steven J. DeRose et al., “What is Text, Really?”</a:t>
            </a:r>
            <a:endParaRPr lang="en-US" altLang="en-US" sz="2400" dirty="0">
              <a:solidFill>
                <a:schemeClr val="bg2"/>
              </a:solidFill>
              <a:latin typeface="+mn-lt"/>
              <a:cs typeface="+mn-cs"/>
              <a:sym typeface="Lucida Grande" panose="020B0600040502020204" pitchFamily="34" charset="0"/>
            </a:endParaRP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sym typeface="Lucida Grande" panose="020B0600040502020204" pitchFamily="34" charset="0"/>
              </a:rPr>
              <a:t>Immaterial nature of digital information</a:t>
            </a: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sym typeface="Lucida Grande" panose="020B0600040502020204" pitchFamily="34" charset="0"/>
              </a:rPr>
              <a:t>Decrease in the importance of form as a more general development on digital media? Mp3-files, e-Books</a:t>
            </a:r>
          </a:p>
          <a:p>
            <a:pPr lvl="1" eaLnBrk="1" hangingPunct="1">
              <a:lnSpc>
                <a:spcPct val="80000"/>
              </a:lnSpc>
              <a:buClr>
                <a:srgbClr val="0C2577"/>
              </a:buClr>
              <a:buFont typeface="Arial" panose="020B0604020202020204" pitchFamily="34" charset="0"/>
              <a:buNone/>
            </a:pPr>
            <a:endParaRPr lang="en-GB" altLang="en-US" dirty="0">
              <a:latin typeface="Verdana" panose="020B0604030504040204" pitchFamily="34" charset="0"/>
            </a:endParaRPr>
          </a:p>
          <a:p>
            <a:pPr eaLnBrk="1" hangingPunct="1">
              <a:lnSpc>
                <a:spcPct val="80000"/>
              </a:lnSpc>
              <a:buClr>
                <a:srgbClr val="0C2577"/>
              </a:buClr>
              <a:buFontTx/>
              <a:buNone/>
            </a:pPr>
            <a:endParaRPr lang="en-GB" altLang="en-US" sz="2800" dirty="0">
              <a:latin typeface="Verdana" panose="020B0604030504040204" pitchFamily="34" charset="0"/>
            </a:endParaRPr>
          </a:p>
          <a:p>
            <a:pPr eaLnBrk="1" hangingPunct="1">
              <a:spcBef>
                <a:spcPct val="0"/>
              </a:spcBef>
            </a:pPr>
            <a:endParaRPr lang="en-GB" altLang="en-US" sz="2800" dirty="0">
              <a:latin typeface="Verdana" panose="020B0604030504040204" pitchFamily="34" charset="0"/>
            </a:endParaRPr>
          </a:p>
          <a:p>
            <a:pPr eaLnBrk="1" hangingPunct="1"/>
            <a:endParaRPr lang="nl-NL" altLang="en-US" sz="2800" dirty="0">
              <a:latin typeface="Verdana" panose="020B0604030504040204" pitchFamily="34" charset="0"/>
            </a:endParaRPr>
          </a:p>
          <a:p>
            <a:pPr eaLnBrk="1" hangingPunct="1"/>
            <a:endParaRPr lang="en-GB" altLang="en-US" sz="2800" dirty="0">
              <a:latin typeface="Verdana" panose="020B0604030504040204" pitchFamily="34" charset="0"/>
            </a:endParaRPr>
          </a:p>
          <a:p>
            <a:pPr eaLnBrk="1" hangingPunct="1">
              <a:lnSpc>
                <a:spcPct val="80000"/>
              </a:lnSpc>
              <a:buClr>
                <a:srgbClr val="0C2577"/>
              </a:buClr>
              <a:buFontTx/>
              <a:buNone/>
            </a:pPr>
            <a:endParaRPr lang="en-US" altLang="en-US" sz="2400" dirty="0">
              <a:latin typeface="Verdana" panose="020B0604030504040204" pitchFamily="34" charset="0"/>
            </a:endParaRPr>
          </a:p>
          <a:p>
            <a:pPr eaLnBrk="1" hangingPunct="1">
              <a:lnSpc>
                <a:spcPct val="80000"/>
              </a:lnSpc>
              <a:buClr>
                <a:srgbClr val="0C2577"/>
              </a:buClr>
              <a:buFontTx/>
              <a:buNone/>
            </a:pPr>
            <a:endParaRPr lang="en-US" altLang="en-US" sz="2800" dirty="0">
              <a:latin typeface="Verdana" panose="020B0604030504040204" pitchFamily="34" charset="0"/>
            </a:endParaRPr>
          </a:p>
        </p:txBody>
      </p:sp>
    </p:spTree>
    <p:extLst>
      <p:ext uri="{BB962C8B-B14F-4D97-AF65-F5344CB8AC3E}">
        <p14:creationId xmlns:p14="http://schemas.microsoft.com/office/powerpoint/2010/main" val="501013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a:extLst>
              <a:ext uri="{FF2B5EF4-FFF2-40B4-BE49-F238E27FC236}">
                <a16:creationId xmlns:a16="http://schemas.microsoft.com/office/drawing/2014/main" id="{E35F51BF-0ADC-C140-81A1-02444A3C3E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4500" y="723900"/>
            <a:ext cx="82550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1404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hlinkClick r:id="rId2"/>
            <a:extLst>
              <a:ext uri="{FF2B5EF4-FFF2-40B4-BE49-F238E27FC236}">
                <a16:creationId xmlns:a16="http://schemas.microsoft.com/office/drawing/2014/main" id="{574D838A-63C4-ED4C-9045-5DFE77033E4D}"/>
              </a:ext>
            </a:extLst>
          </p:cNvPr>
          <p:cNvSpPr/>
          <p:nvPr/>
        </p:nvSpPr>
        <p:spPr>
          <a:xfrm>
            <a:off x="250825" y="1341438"/>
            <a:ext cx="8713788" cy="59039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nl-NL" altLang="en-US" sz="1800">
              <a:solidFill>
                <a:srgbClr val="FFFFFF"/>
              </a:solidFill>
            </a:endParaRPr>
          </a:p>
        </p:txBody>
      </p:sp>
      <p:sp>
        <p:nvSpPr>
          <p:cNvPr id="25602" name="Rectangle 7">
            <a:extLst>
              <a:ext uri="{FF2B5EF4-FFF2-40B4-BE49-F238E27FC236}">
                <a16:creationId xmlns:a16="http://schemas.microsoft.com/office/drawing/2014/main" id="{369BD17D-5BD0-294C-8F1F-FF087ADA3BDD}"/>
              </a:ext>
            </a:extLst>
          </p:cNvPr>
          <p:cNvSpPr>
            <a:spLocks noChangeArrowheads="1"/>
          </p:cNvSpPr>
          <p:nvPr/>
        </p:nvSpPr>
        <p:spPr bwMode="auto">
          <a:xfrm>
            <a:off x="903288" y="4438650"/>
            <a:ext cx="813752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lvl="1" eaLnBrk="1" hangingPunct="1">
              <a:lnSpc>
                <a:spcPct val="80000"/>
              </a:lnSpc>
              <a:buClr>
                <a:srgbClr val="0C2577"/>
              </a:buClr>
              <a:buFont typeface="Arial" panose="020B0604020202020204" pitchFamily="34" charset="0"/>
              <a:buNone/>
            </a:pPr>
            <a:endParaRPr lang="en-GB" altLang="nl-NL">
              <a:latin typeface="Verdana" panose="020B0604030504040204" pitchFamily="34" charset="0"/>
            </a:endParaRPr>
          </a:p>
          <a:p>
            <a:pPr eaLnBrk="1" hangingPunct="1">
              <a:lnSpc>
                <a:spcPct val="80000"/>
              </a:lnSpc>
              <a:buClr>
                <a:srgbClr val="0C2577"/>
              </a:buClr>
              <a:buFontTx/>
              <a:buNone/>
            </a:pPr>
            <a:endParaRPr lang="en-GB" altLang="nl-NL" sz="2800">
              <a:latin typeface="Verdana" panose="020B0604030504040204" pitchFamily="34" charset="0"/>
            </a:endParaRPr>
          </a:p>
          <a:p>
            <a:pPr eaLnBrk="1" hangingPunct="1">
              <a:spcBef>
                <a:spcPct val="0"/>
              </a:spcBef>
            </a:pPr>
            <a:endParaRPr lang="en-GB" altLang="nl-NL" sz="2800">
              <a:latin typeface="Verdana" panose="020B0604030504040204" pitchFamily="34" charset="0"/>
            </a:endParaRPr>
          </a:p>
          <a:p>
            <a:pPr eaLnBrk="1" hangingPunct="1"/>
            <a:endParaRPr lang="nl-NL" altLang="nl-NL" sz="2800">
              <a:latin typeface="Verdana" panose="020B0604030504040204" pitchFamily="34" charset="0"/>
            </a:endParaRPr>
          </a:p>
          <a:p>
            <a:pPr eaLnBrk="1" hangingPunct="1"/>
            <a:endParaRPr lang="en-GB" altLang="nl-NL" sz="2800">
              <a:latin typeface="Verdana" panose="020B0604030504040204" pitchFamily="34" charset="0"/>
            </a:endParaRPr>
          </a:p>
          <a:p>
            <a:pPr eaLnBrk="1" hangingPunct="1">
              <a:lnSpc>
                <a:spcPct val="80000"/>
              </a:lnSpc>
              <a:buClr>
                <a:srgbClr val="0C2577"/>
              </a:buClr>
              <a:buFontTx/>
              <a:buNone/>
            </a:pPr>
            <a:endParaRPr lang="en-US" altLang="nl-NL" sz="2400">
              <a:latin typeface="Verdana" panose="020B0604030504040204" pitchFamily="34" charset="0"/>
            </a:endParaRPr>
          </a:p>
          <a:p>
            <a:pPr eaLnBrk="1" hangingPunct="1">
              <a:lnSpc>
                <a:spcPct val="80000"/>
              </a:lnSpc>
              <a:buClr>
                <a:srgbClr val="0C2577"/>
              </a:buClr>
              <a:buFontTx/>
              <a:buNone/>
            </a:pPr>
            <a:endParaRPr lang="en-US" altLang="nl-NL" sz="2800">
              <a:latin typeface="Verdana" panose="020B0604030504040204" pitchFamily="34" charset="0"/>
            </a:endParaRPr>
          </a:p>
        </p:txBody>
      </p:sp>
      <p:pic>
        <p:nvPicPr>
          <p:cNvPr id="25603" name="Picture 2">
            <a:extLst>
              <a:ext uri="{FF2B5EF4-FFF2-40B4-BE49-F238E27FC236}">
                <a16:creationId xmlns:a16="http://schemas.microsoft.com/office/drawing/2014/main" id="{2FB78D19-9A35-9F4C-B78C-A743979D3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775" y="1846263"/>
            <a:ext cx="4486275" cy="3563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604" name="Text Box 6">
            <a:extLst>
              <a:ext uri="{FF2B5EF4-FFF2-40B4-BE49-F238E27FC236}">
                <a16:creationId xmlns:a16="http://schemas.microsoft.com/office/drawing/2014/main" id="{BAD31624-8D85-8C40-913A-455F72B52283}"/>
              </a:ext>
            </a:extLst>
          </p:cNvPr>
          <p:cNvSpPr txBox="1">
            <a:spLocks noChangeArrowheads="1"/>
          </p:cNvSpPr>
          <p:nvPr/>
        </p:nvSpPr>
        <p:spPr bwMode="auto">
          <a:xfrm>
            <a:off x="755650" y="369888"/>
            <a:ext cx="7956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nl-NL" sz="2400" dirty="0">
                <a:solidFill>
                  <a:schemeClr val="bg2"/>
                </a:solidFill>
                <a:latin typeface="+mn-lt"/>
                <a:cs typeface="+mn-cs"/>
                <a:hlinkClick r:id="rId2">
                  <a:extLst>
                    <a:ext uri="{A12FA001-AC4F-418D-AE19-62706E023703}">
                      <ahyp:hlinkClr xmlns:ahyp="http://schemas.microsoft.com/office/drawing/2018/hyperlinkcolor" val="tx"/>
                    </a:ext>
                  </a:extLst>
                </a:hlinkClick>
              </a:rPr>
              <a:t>ePistolarium</a:t>
            </a:r>
            <a:endParaRPr lang="en-US" altLang="nl-NL" sz="2400" dirty="0">
              <a:solidFill>
                <a:schemeClr val="bg2"/>
              </a:solidFill>
              <a:latin typeface="+mn-lt"/>
              <a:cs typeface="+mn-cs"/>
            </a:endParaRPr>
          </a:p>
        </p:txBody>
      </p:sp>
      <p:pic>
        <p:nvPicPr>
          <p:cNvPr id="25605" name="Picture 3">
            <a:extLst>
              <a:ext uri="{FF2B5EF4-FFF2-40B4-BE49-F238E27FC236}">
                <a16:creationId xmlns:a16="http://schemas.microsoft.com/office/drawing/2014/main" id="{DB7E124F-304F-BA47-A535-D57D4C05FE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397000"/>
            <a:ext cx="3535363" cy="5681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1206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 Box 2">
            <a:extLst>
              <a:ext uri="{FF2B5EF4-FFF2-40B4-BE49-F238E27FC236}">
                <a16:creationId xmlns:a16="http://schemas.microsoft.com/office/drawing/2014/main" id="{B547CB65-2656-6B49-9BCF-777C95EFF586}"/>
              </a:ext>
            </a:extLst>
          </p:cNvPr>
          <p:cNvSpPr txBox="1">
            <a:spLocks noChangeArrowheads="1"/>
          </p:cNvSpPr>
          <p:nvPr/>
        </p:nvSpPr>
        <p:spPr bwMode="auto">
          <a:xfrm>
            <a:off x="323850" y="404813"/>
            <a:ext cx="52562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None/>
            </a:pPr>
            <a:r>
              <a:rPr lang="en-US" altLang="nl-NL" sz="3600" b="1" dirty="0">
                <a:solidFill>
                  <a:schemeClr val="bg2"/>
                </a:solidFill>
                <a:latin typeface="+mj-lt"/>
                <a:ea typeface="+mj-ea"/>
                <a:cs typeface="+mj-cs"/>
              </a:rPr>
              <a:t>Medium-neutrality</a:t>
            </a:r>
          </a:p>
        </p:txBody>
      </p:sp>
      <p:sp>
        <p:nvSpPr>
          <p:cNvPr id="26626" name="Rectangle 4">
            <a:extLst>
              <a:ext uri="{FF2B5EF4-FFF2-40B4-BE49-F238E27FC236}">
                <a16:creationId xmlns:a16="http://schemas.microsoft.com/office/drawing/2014/main" id="{522AC03E-FD70-4C4F-8FEE-0914F75684F6}"/>
              </a:ext>
            </a:extLst>
          </p:cNvPr>
          <p:cNvSpPr>
            <a:spLocks noChangeArrowheads="1"/>
          </p:cNvSpPr>
          <p:nvPr/>
        </p:nvSpPr>
        <p:spPr bwMode="auto">
          <a:xfrm>
            <a:off x="395288" y="2563813"/>
            <a:ext cx="1295400" cy="1728787"/>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nl-NL" altLang="nl-NL" sz="1800">
              <a:latin typeface="+mn-lt"/>
            </a:endParaRPr>
          </a:p>
        </p:txBody>
      </p:sp>
      <p:sp>
        <p:nvSpPr>
          <p:cNvPr id="26627" name="Text Box 5">
            <a:extLst>
              <a:ext uri="{FF2B5EF4-FFF2-40B4-BE49-F238E27FC236}">
                <a16:creationId xmlns:a16="http://schemas.microsoft.com/office/drawing/2014/main" id="{7B0ECF95-4866-764A-87EB-099276A8D484}"/>
              </a:ext>
            </a:extLst>
          </p:cNvPr>
          <p:cNvSpPr txBox="1">
            <a:spLocks noChangeArrowheads="1"/>
          </p:cNvSpPr>
          <p:nvPr/>
        </p:nvSpPr>
        <p:spPr bwMode="auto">
          <a:xfrm>
            <a:off x="395288" y="3140075"/>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nl-NL" altLang="nl-NL" sz="2400" b="1">
                <a:latin typeface="+mn-lt"/>
              </a:rPr>
              <a:t>TEI</a:t>
            </a:r>
          </a:p>
        </p:txBody>
      </p:sp>
      <p:sp>
        <p:nvSpPr>
          <p:cNvPr id="26628" name="Rectangle 6">
            <a:extLst>
              <a:ext uri="{FF2B5EF4-FFF2-40B4-BE49-F238E27FC236}">
                <a16:creationId xmlns:a16="http://schemas.microsoft.com/office/drawing/2014/main" id="{4D3DF487-9A07-5048-8C64-9AA798761B11}"/>
              </a:ext>
            </a:extLst>
          </p:cNvPr>
          <p:cNvSpPr>
            <a:spLocks noChangeArrowheads="1"/>
          </p:cNvSpPr>
          <p:nvPr/>
        </p:nvSpPr>
        <p:spPr bwMode="auto">
          <a:xfrm>
            <a:off x="7019925" y="404813"/>
            <a:ext cx="1655763" cy="1150937"/>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nl-NL" altLang="nl-NL" sz="1800">
              <a:latin typeface="+mn-lt"/>
            </a:endParaRPr>
          </a:p>
        </p:txBody>
      </p:sp>
      <p:sp>
        <p:nvSpPr>
          <p:cNvPr id="26629" name="Text Box 7">
            <a:extLst>
              <a:ext uri="{FF2B5EF4-FFF2-40B4-BE49-F238E27FC236}">
                <a16:creationId xmlns:a16="http://schemas.microsoft.com/office/drawing/2014/main" id="{4D718E8D-33E6-404B-A58B-7C0FD1D078AE}"/>
              </a:ext>
            </a:extLst>
          </p:cNvPr>
          <p:cNvSpPr txBox="1">
            <a:spLocks noChangeArrowheads="1"/>
          </p:cNvSpPr>
          <p:nvPr/>
        </p:nvSpPr>
        <p:spPr bwMode="auto">
          <a:xfrm>
            <a:off x="7019925" y="811213"/>
            <a:ext cx="1655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nl-NL" altLang="nl-NL" sz="2400" b="1">
                <a:latin typeface="+mn-lt"/>
              </a:rPr>
              <a:t>HTML</a:t>
            </a:r>
          </a:p>
        </p:txBody>
      </p:sp>
      <p:sp>
        <p:nvSpPr>
          <p:cNvPr id="26630" name="Rectangle 8">
            <a:extLst>
              <a:ext uri="{FF2B5EF4-FFF2-40B4-BE49-F238E27FC236}">
                <a16:creationId xmlns:a16="http://schemas.microsoft.com/office/drawing/2014/main" id="{44B1F415-9BF8-CE42-BC3A-5E2309441B9A}"/>
              </a:ext>
            </a:extLst>
          </p:cNvPr>
          <p:cNvSpPr>
            <a:spLocks noChangeArrowheads="1"/>
          </p:cNvSpPr>
          <p:nvPr/>
        </p:nvSpPr>
        <p:spPr bwMode="auto">
          <a:xfrm>
            <a:off x="7092950" y="2132013"/>
            <a:ext cx="1655763" cy="1152525"/>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nl-NL" altLang="nl-NL" sz="1800">
              <a:latin typeface="+mn-lt"/>
            </a:endParaRPr>
          </a:p>
        </p:txBody>
      </p:sp>
      <p:sp>
        <p:nvSpPr>
          <p:cNvPr id="26631" name="Text Box 9">
            <a:extLst>
              <a:ext uri="{FF2B5EF4-FFF2-40B4-BE49-F238E27FC236}">
                <a16:creationId xmlns:a16="http://schemas.microsoft.com/office/drawing/2014/main" id="{A9022A2B-2421-0F4D-AA1B-8B37964B2FC9}"/>
              </a:ext>
            </a:extLst>
          </p:cNvPr>
          <p:cNvSpPr txBox="1">
            <a:spLocks noChangeArrowheads="1"/>
          </p:cNvSpPr>
          <p:nvPr/>
        </p:nvSpPr>
        <p:spPr bwMode="auto">
          <a:xfrm>
            <a:off x="7092950" y="2419350"/>
            <a:ext cx="1655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nl-NL" altLang="nl-NL" sz="2400" b="1">
                <a:latin typeface="+mn-lt"/>
              </a:rPr>
              <a:t>PDF</a:t>
            </a:r>
          </a:p>
        </p:txBody>
      </p:sp>
      <p:sp>
        <p:nvSpPr>
          <p:cNvPr id="26632" name="Rectangle 10">
            <a:extLst>
              <a:ext uri="{FF2B5EF4-FFF2-40B4-BE49-F238E27FC236}">
                <a16:creationId xmlns:a16="http://schemas.microsoft.com/office/drawing/2014/main" id="{5F4D0525-39DE-6444-841F-1757AA710628}"/>
              </a:ext>
            </a:extLst>
          </p:cNvPr>
          <p:cNvSpPr>
            <a:spLocks noChangeArrowheads="1"/>
          </p:cNvSpPr>
          <p:nvPr/>
        </p:nvSpPr>
        <p:spPr bwMode="auto">
          <a:xfrm>
            <a:off x="7092950" y="3860800"/>
            <a:ext cx="1655763" cy="1152525"/>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nl-NL" altLang="nl-NL" sz="1800">
              <a:latin typeface="+mn-lt"/>
            </a:endParaRPr>
          </a:p>
        </p:txBody>
      </p:sp>
      <p:sp>
        <p:nvSpPr>
          <p:cNvPr id="26633" name="Text Box 11">
            <a:extLst>
              <a:ext uri="{FF2B5EF4-FFF2-40B4-BE49-F238E27FC236}">
                <a16:creationId xmlns:a16="http://schemas.microsoft.com/office/drawing/2014/main" id="{432829A0-2EC7-A549-893D-B8ECE373AF71}"/>
              </a:ext>
            </a:extLst>
          </p:cNvPr>
          <p:cNvSpPr txBox="1">
            <a:spLocks noChangeArrowheads="1"/>
          </p:cNvSpPr>
          <p:nvPr/>
        </p:nvSpPr>
        <p:spPr bwMode="auto">
          <a:xfrm>
            <a:off x="7092950" y="4195763"/>
            <a:ext cx="16557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nl-NL" altLang="nl-NL" sz="2400" b="1">
                <a:latin typeface="+mn-lt"/>
              </a:rPr>
              <a:t>MS Word</a:t>
            </a:r>
          </a:p>
        </p:txBody>
      </p:sp>
      <p:sp>
        <p:nvSpPr>
          <p:cNvPr id="26634" name="AutoShape 12">
            <a:extLst>
              <a:ext uri="{FF2B5EF4-FFF2-40B4-BE49-F238E27FC236}">
                <a16:creationId xmlns:a16="http://schemas.microsoft.com/office/drawing/2014/main" id="{C4CEFEB9-9A03-8943-8D60-6317B4E9FE03}"/>
              </a:ext>
            </a:extLst>
          </p:cNvPr>
          <p:cNvSpPr>
            <a:spLocks/>
          </p:cNvSpPr>
          <p:nvPr/>
        </p:nvSpPr>
        <p:spPr bwMode="auto">
          <a:xfrm>
            <a:off x="5580063" y="549275"/>
            <a:ext cx="1223962" cy="5688013"/>
          </a:xfrm>
          <a:prstGeom prst="leftBrace">
            <a:avLst>
              <a:gd name="adj1" fmla="val 3872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nl-NL" altLang="nl-NL" sz="1800"/>
          </a:p>
        </p:txBody>
      </p:sp>
      <p:sp>
        <p:nvSpPr>
          <p:cNvPr id="26635" name="Rectangle 13">
            <a:extLst>
              <a:ext uri="{FF2B5EF4-FFF2-40B4-BE49-F238E27FC236}">
                <a16:creationId xmlns:a16="http://schemas.microsoft.com/office/drawing/2014/main" id="{C40FBDF0-EA59-404E-811D-248567905C8F}"/>
              </a:ext>
            </a:extLst>
          </p:cNvPr>
          <p:cNvSpPr>
            <a:spLocks noChangeArrowheads="1"/>
          </p:cNvSpPr>
          <p:nvPr/>
        </p:nvSpPr>
        <p:spPr bwMode="auto">
          <a:xfrm>
            <a:off x="2625725" y="2924175"/>
            <a:ext cx="2089150" cy="936625"/>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nl-NL" altLang="nl-NL" sz="1800">
              <a:latin typeface="+mn-lt"/>
            </a:endParaRPr>
          </a:p>
        </p:txBody>
      </p:sp>
      <p:sp>
        <p:nvSpPr>
          <p:cNvPr id="26636" name="Text Box 14">
            <a:extLst>
              <a:ext uri="{FF2B5EF4-FFF2-40B4-BE49-F238E27FC236}">
                <a16:creationId xmlns:a16="http://schemas.microsoft.com/office/drawing/2014/main" id="{33DF4830-CF39-334A-8707-E5478DBB6A84}"/>
              </a:ext>
            </a:extLst>
          </p:cNvPr>
          <p:cNvSpPr txBox="1">
            <a:spLocks noChangeArrowheads="1"/>
          </p:cNvSpPr>
          <p:nvPr/>
        </p:nvSpPr>
        <p:spPr bwMode="auto">
          <a:xfrm>
            <a:off x="2625725" y="3140075"/>
            <a:ext cx="2089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nl-NL" altLang="nl-NL" sz="2400" b="1">
                <a:latin typeface="+mn-lt"/>
              </a:rPr>
              <a:t>Stylesheet</a:t>
            </a:r>
          </a:p>
        </p:txBody>
      </p:sp>
      <p:sp>
        <p:nvSpPr>
          <p:cNvPr id="26637" name="Line 15">
            <a:extLst>
              <a:ext uri="{FF2B5EF4-FFF2-40B4-BE49-F238E27FC236}">
                <a16:creationId xmlns:a16="http://schemas.microsoft.com/office/drawing/2014/main" id="{6BC4D102-7A9C-714F-87E1-1A5389BADF7C}"/>
              </a:ext>
            </a:extLst>
          </p:cNvPr>
          <p:cNvSpPr>
            <a:spLocks noChangeShapeType="1"/>
          </p:cNvSpPr>
          <p:nvPr/>
        </p:nvSpPr>
        <p:spPr bwMode="auto">
          <a:xfrm>
            <a:off x="1835150" y="3429000"/>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38" name="Line 18">
            <a:extLst>
              <a:ext uri="{FF2B5EF4-FFF2-40B4-BE49-F238E27FC236}">
                <a16:creationId xmlns:a16="http://schemas.microsoft.com/office/drawing/2014/main" id="{A0B0A66A-AEF5-854D-8C56-022629ACBEEE}"/>
              </a:ext>
            </a:extLst>
          </p:cNvPr>
          <p:cNvSpPr>
            <a:spLocks noChangeShapeType="1"/>
          </p:cNvSpPr>
          <p:nvPr/>
        </p:nvSpPr>
        <p:spPr bwMode="auto">
          <a:xfrm>
            <a:off x="4859338" y="3429000"/>
            <a:ext cx="5762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6639" name="Rectangle 16">
            <a:extLst>
              <a:ext uri="{FF2B5EF4-FFF2-40B4-BE49-F238E27FC236}">
                <a16:creationId xmlns:a16="http://schemas.microsoft.com/office/drawing/2014/main" id="{6F44EECA-F6F3-1641-8028-E29CAC473C63}"/>
              </a:ext>
            </a:extLst>
          </p:cNvPr>
          <p:cNvSpPr>
            <a:spLocks noChangeArrowheads="1"/>
          </p:cNvSpPr>
          <p:nvPr/>
        </p:nvSpPr>
        <p:spPr bwMode="auto">
          <a:xfrm>
            <a:off x="7092950" y="5373688"/>
            <a:ext cx="1655763" cy="1150937"/>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nl-NL" altLang="nl-NL" sz="1800">
              <a:latin typeface="+mn-lt"/>
            </a:endParaRPr>
          </a:p>
        </p:txBody>
      </p:sp>
      <p:sp>
        <p:nvSpPr>
          <p:cNvPr id="26640" name="Text Box 17">
            <a:extLst>
              <a:ext uri="{FF2B5EF4-FFF2-40B4-BE49-F238E27FC236}">
                <a16:creationId xmlns:a16="http://schemas.microsoft.com/office/drawing/2014/main" id="{6FBA907D-80C2-594B-9DCD-70C6563785F2}"/>
              </a:ext>
            </a:extLst>
          </p:cNvPr>
          <p:cNvSpPr txBox="1">
            <a:spLocks noChangeArrowheads="1"/>
          </p:cNvSpPr>
          <p:nvPr/>
        </p:nvSpPr>
        <p:spPr bwMode="auto">
          <a:xfrm>
            <a:off x="7092950" y="5708650"/>
            <a:ext cx="1655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nl-NL" altLang="nl-NL" sz="2400" b="1">
                <a:latin typeface="+mn-lt"/>
              </a:rPr>
              <a:t>ePUB</a:t>
            </a:r>
          </a:p>
        </p:txBody>
      </p:sp>
      <p:sp>
        <p:nvSpPr>
          <p:cNvPr id="26641" name="Rectangle 18">
            <a:extLst>
              <a:ext uri="{FF2B5EF4-FFF2-40B4-BE49-F238E27FC236}">
                <a16:creationId xmlns:a16="http://schemas.microsoft.com/office/drawing/2014/main" id="{7136D2B7-E8B9-7D49-A4A4-A0108931BE30}"/>
              </a:ext>
            </a:extLst>
          </p:cNvPr>
          <p:cNvSpPr>
            <a:spLocks noChangeArrowheads="1"/>
          </p:cNvSpPr>
          <p:nvPr/>
        </p:nvSpPr>
        <p:spPr bwMode="auto">
          <a:xfrm>
            <a:off x="1187450" y="5176838"/>
            <a:ext cx="4608513"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r>
              <a:rPr lang="en-GB" altLang="en-US" sz="2800">
                <a:latin typeface="+mn-lt"/>
              </a:rPr>
              <a:t>e.g. Single source publishing / XML Pooling</a:t>
            </a:r>
            <a:endParaRPr lang="en-US" altLang="en-US" sz="2800">
              <a:latin typeface="+mn-lt"/>
            </a:endParaRPr>
          </a:p>
        </p:txBody>
      </p:sp>
    </p:spTree>
    <p:extLst>
      <p:ext uri="{BB962C8B-B14F-4D97-AF65-F5344CB8AC3E}">
        <p14:creationId xmlns:p14="http://schemas.microsoft.com/office/powerpoint/2010/main" val="2496650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6B15D64E-2497-5246-A4B8-463D19051793}"/>
              </a:ext>
            </a:extLst>
          </p:cNvPr>
          <p:cNvSpPr>
            <a:spLocks noChangeArrowheads="1"/>
          </p:cNvSpPr>
          <p:nvPr/>
        </p:nvSpPr>
        <p:spPr bwMode="auto">
          <a:xfrm>
            <a:off x="936625" y="4438650"/>
            <a:ext cx="813752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lvl="1" eaLnBrk="1" hangingPunct="1">
              <a:lnSpc>
                <a:spcPct val="80000"/>
              </a:lnSpc>
              <a:buClr>
                <a:srgbClr val="0C2577"/>
              </a:buClr>
              <a:buFont typeface="Arial" panose="020B0604020202020204" pitchFamily="34" charset="0"/>
              <a:buNone/>
            </a:pPr>
            <a:endParaRPr lang="en-GB" altLang="nl-NL">
              <a:latin typeface="Verdana" panose="020B0604030504040204" pitchFamily="34" charset="0"/>
            </a:endParaRPr>
          </a:p>
          <a:p>
            <a:pPr eaLnBrk="1" hangingPunct="1">
              <a:lnSpc>
                <a:spcPct val="80000"/>
              </a:lnSpc>
              <a:buClr>
                <a:srgbClr val="0C2577"/>
              </a:buClr>
              <a:buFontTx/>
              <a:buNone/>
            </a:pPr>
            <a:endParaRPr lang="en-GB" altLang="nl-NL" sz="2800">
              <a:latin typeface="Verdana" panose="020B0604030504040204" pitchFamily="34" charset="0"/>
            </a:endParaRPr>
          </a:p>
          <a:p>
            <a:pPr eaLnBrk="1" hangingPunct="1">
              <a:spcBef>
                <a:spcPct val="0"/>
              </a:spcBef>
            </a:pPr>
            <a:endParaRPr lang="en-GB" altLang="nl-NL" sz="2800">
              <a:latin typeface="Verdana" panose="020B0604030504040204" pitchFamily="34" charset="0"/>
            </a:endParaRPr>
          </a:p>
          <a:p>
            <a:pPr eaLnBrk="1" hangingPunct="1"/>
            <a:endParaRPr lang="nl-NL" altLang="nl-NL" sz="2800">
              <a:latin typeface="Verdana" panose="020B0604030504040204" pitchFamily="34" charset="0"/>
            </a:endParaRPr>
          </a:p>
          <a:p>
            <a:pPr eaLnBrk="1" hangingPunct="1"/>
            <a:endParaRPr lang="en-GB" altLang="nl-NL" sz="2800">
              <a:latin typeface="Verdana" panose="020B0604030504040204" pitchFamily="34" charset="0"/>
            </a:endParaRPr>
          </a:p>
          <a:p>
            <a:pPr eaLnBrk="1" hangingPunct="1">
              <a:lnSpc>
                <a:spcPct val="80000"/>
              </a:lnSpc>
              <a:buClr>
                <a:srgbClr val="0C2577"/>
              </a:buClr>
              <a:buFontTx/>
              <a:buNone/>
            </a:pPr>
            <a:endParaRPr lang="en-US" altLang="nl-NL" sz="2400">
              <a:latin typeface="Verdana" panose="020B0604030504040204" pitchFamily="34" charset="0"/>
            </a:endParaRPr>
          </a:p>
          <a:p>
            <a:pPr eaLnBrk="1" hangingPunct="1">
              <a:lnSpc>
                <a:spcPct val="80000"/>
              </a:lnSpc>
              <a:buClr>
                <a:srgbClr val="0C2577"/>
              </a:buClr>
              <a:buFontTx/>
              <a:buNone/>
            </a:pPr>
            <a:endParaRPr lang="en-US" altLang="nl-NL" sz="2800">
              <a:latin typeface="Verdana" panose="020B0604030504040204" pitchFamily="34" charset="0"/>
            </a:endParaRPr>
          </a:p>
        </p:txBody>
      </p:sp>
      <p:sp>
        <p:nvSpPr>
          <p:cNvPr id="28674" name="Text Box 6">
            <a:extLst>
              <a:ext uri="{FF2B5EF4-FFF2-40B4-BE49-F238E27FC236}">
                <a16:creationId xmlns:a16="http://schemas.microsoft.com/office/drawing/2014/main" id="{35406A9D-D215-7F47-BAD7-6F0C31918F8F}"/>
              </a:ext>
            </a:extLst>
          </p:cNvPr>
          <p:cNvSpPr txBox="1">
            <a:spLocks noChangeArrowheads="1"/>
          </p:cNvSpPr>
          <p:nvPr/>
        </p:nvSpPr>
        <p:spPr bwMode="auto">
          <a:xfrm>
            <a:off x="827087" y="454292"/>
            <a:ext cx="79565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nl-NL" sz="3600" b="1" dirty="0">
                <a:solidFill>
                  <a:schemeClr val="bg2"/>
                </a:solidFill>
                <a:latin typeface="+mj-lt"/>
                <a:ea typeface="+mj-ea"/>
                <a:cs typeface="+mj-cs"/>
              </a:rPr>
              <a:t>XSLT</a:t>
            </a:r>
          </a:p>
        </p:txBody>
      </p:sp>
      <p:pic>
        <p:nvPicPr>
          <p:cNvPr id="28675" name="Picture 1">
            <a:extLst>
              <a:ext uri="{FF2B5EF4-FFF2-40B4-BE49-F238E27FC236}">
                <a16:creationId xmlns:a16="http://schemas.microsoft.com/office/drawing/2014/main" id="{8624BCC2-07C7-3541-AAE9-988E725950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3741738"/>
            <a:ext cx="2225675" cy="166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2">
            <a:extLst>
              <a:ext uri="{FF2B5EF4-FFF2-40B4-BE49-F238E27FC236}">
                <a16:creationId xmlns:a16="http://schemas.microsoft.com/office/drawing/2014/main" id="{F7ADA106-A0D8-8146-924E-482B7E8058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40152" y="4365104"/>
            <a:ext cx="1839913"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Rectangle 3">
            <a:extLst>
              <a:ext uri="{FF2B5EF4-FFF2-40B4-BE49-F238E27FC236}">
                <a16:creationId xmlns:a16="http://schemas.microsoft.com/office/drawing/2014/main" id="{B09AD160-D1FD-C14D-9F73-2030D193EC8D}"/>
              </a:ext>
            </a:extLst>
          </p:cNvPr>
          <p:cNvSpPr>
            <a:spLocks noChangeArrowheads="1"/>
          </p:cNvSpPr>
          <p:nvPr/>
        </p:nvSpPr>
        <p:spPr bwMode="auto">
          <a:xfrm>
            <a:off x="1587228" y="1201914"/>
            <a:ext cx="6192837"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8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r>
              <a:rPr lang="en-US" altLang="en-US" sz="2400" dirty="0" err="1">
                <a:solidFill>
                  <a:schemeClr val="bg2"/>
                </a:solidFill>
                <a:latin typeface="+mn-lt"/>
                <a:cs typeface="+mn-cs"/>
              </a:rPr>
              <a:t>eXtensible</a:t>
            </a:r>
            <a:r>
              <a:rPr lang="en-US" altLang="en-US" sz="2400" dirty="0">
                <a:solidFill>
                  <a:schemeClr val="bg2"/>
                </a:solidFill>
                <a:latin typeface="+mn-lt"/>
                <a:cs typeface="+mn-cs"/>
              </a:rPr>
              <a:t> Stylesheet Language for Transformations</a:t>
            </a:r>
          </a:p>
          <a:p>
            <a:pPr eaLnBrk="1" hangingPunct="1">
              <a:lnSpc>
                <a:spcPct val="80000"/>
              </a:lnSpc>
              <a:buClr>
                <a:srgbClr val="0C2577"/>
              </a:buClr>
              <a:buFont typeface="Arial" panose="020B0604020202020204" pitchFamily="34" charset="0"/>
              <a:buChar char="□"/>
            </a:pPr>
            <a:endParaRPr lang="en-US"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An XSLT Stylesheet contains a blueprint for the file to be created</a:t>
            </a:r>
          </a:p>
          <a:p>
            <a:pPr lvl="1" eaLnBrk="1" hangingPunct="1">
              <a:lnSpc>
                <a:spcPct val="80000"/>
              </a:lnSpc>
              <a:buClr>
                <a:srgbClr val="0C2577"/>
              </a:buClr>
              <a:buFont typeface="Arial" panose="020B0604020202020204" pitchFamily="34" charset="0"/>
              <a:buNone/>
            </a:pPr>
            <a:endParaRPr lang="en-GB" altLang="en-US" sz="2400" dirty="0">
              <a:solidFill>
                <a:schemeClr val="bg2"/>
              </a:solidFill>
              <a:latin typeface="+mn-lt"/>
              <a:cs typeface="+mn-cs"/>
            </a:endParaRPr>
          </a:p>
          <a:p>
            <a:pPr eaLnBrk="1" hangingPunct="1">
              <a:lnSpc>
                <a:spcPct val="80000"/>
              </a:lnSpc>
              <a:buClr>
                <a:srgbClr val="0C2577"/>
              </a:buClr>
              <a:buFontTx/>
              <a:buNone/>
            </a:pPr>
            <a:endParaRPr lang="en-GB" altLang="en-US" sz="2800" dirty="0">
              <a:latin typeface="Verdana" panose="020B0604030504040204" pitchFamily="34" charset="0"/>
            </a:endParaRPr>
          </a:p>
          <a:p>
            <a:pPr eaLnBrk="1" hangingPunct="1">
              <a:spcBef>
                <a:spcPct val="0"/>
              </a:spcBef>
            </a:pPr>
            <a:endParaRPr lang="en-GB" altLang="en-US" sz="2800" dirty="0">
              <a:latin typeface="Verdana" panose="020B0604030504040204" pitchFamily="34" charset="0"/>
            </a:endParaRPr>
          </a:p>
          <a:p>
            <a:pPr eaLnBrk="1" hangingPunct="1"/>
            <a:endParaRPr lang="nl-NL" altLang="en-US" sz="2800" dirty="0">
              <a:latin typeface="Verdana" panose="020B0604030504040204" pitchFamily="34" charset="0"/>
            </a:endParaRPr>
          </a:p>
          <a:p>
            <a:pPr eaLnBrk="1" hangingPunct="1"/>
            <a:endParaRPr lang="en-GB" altLang="en-US" sz="2800" dirty="0">
              <a:latin typeface="Verdana" panose="020B0604030504040204" pitchFamily="34" charset="0"/>
            </a:endParaRPr>
          </a:p>
          <a:p>
            <a:pPr eaLnBrk="1" hangingPunct="1">
              <a:lnSpc>
                <a:spcPct val="80000"/>
              </a:lnSpc>
              <a:buClr>
                <a:srgbClr val="0C2577"/>
              </a:buClr>
              <a:buFontTx/>
              <a:buNone/>
            </a:pPr>
            <a:endParaRPr lang="en-US" altLang="en-US" sz="2400" dirty="0">
              <a:latin typeface="Verdana" panose="020B0604030504040204" pitchFamily="34" charset="0"/>
            </a:endParaRPr>
          </a:p>
          <a:p>
            <a:pPr eaLnBrk="1" hangingPunct="1">
              <a:lnSpc>
                <a:spcPct val="80000"/>
              </a:lnSpc>
              <a:buClr>
                <a:srgbClr val="0C2577"/>
              </a:buClr>
              <a:buFontTx/>
              <a:buNone/>
            </a:pPr>
            <a:endParaRPr lang="en-US" altLang="en-US" sz="2800" dirty="0">
              <a:latin typeface="Verdana" panose="020B0604030504040204" pitchFamily="34" charset="0"/>
            </a:endParaRPr>
          </a:p>
        </p:txBody>
      </p:sp>
    </p:spTree>
    <p:extLst>
      <p:ext uri="{BB962C8B-B14F-4D97-AF65-F5344CB8AC3E}">
        <p14:creationId xmlns:p14="http://schemas.microsoft.com/office/powerpoint/2010/main" val="3944763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a:extLst>
              <a:ext uri="{FF2B5EF4-FFF2-40B4-BE49-F238E27FC236}">
                <a16:creationId xmlns:a16="http://schemas.microsoft.com/office/drawing/2014/main" id="{464BA3B6-AAB6-3740-B3A0-C2977A00496D}"/>
              </a:ext>
            </a:extLst>
          </p:cNvPr>
          <p:cNvSpPr>
            <a:spLocks noChangeArrowheads="1"/>
          </p:cNvSpPr>
          <p:nvPr/>
        </p:nvSpPr>
        <p:spPr bwMode="auto">
          <a:xfrm>
            <a:off x="3348038" y="981075"/>
            <a:ext cx="2592387" cy="647700"/>
          </a:xfrm>
          <a:prstGeom prst="rect">
            <a:avLst/>
          </a:prstGeom>
          <a:solidFill>
            <a:schemeClr val="bg1"/>
          </a:solidFill>
          <a:ln w="9525">
            <a:solidFill>
              <a:srgbClr val="0C2577"/>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nl-NL" altLang="en-US" sz="1800">
              <a:latin typeface="+mn-lt"/>
            </a:endParaRPr>
          </a:p>
        </p:txBody>
      </p:sp>
      <p:sp>
        <p:nvSpPr>
          <p:cNvPr id="206851" name="Text Box 3">
            <a:extLst>
              <a:ext uri="{FF2B5EF4-FFF2-40B4-BE49-F238E27FC236}">
                <a16:creationId xmlns:a16="http://schemas.microsoft.com/office/drawing/2014/main" id="{09D2D78D-DC31-D54A-87A4-913D489C8271}"/>
              </a:ext>
            </a:extLst>
          </p:cNvPr>
          <p:cNvSpPr txBox="1">
            <a:spLocks noChangeArrowheads="1"/>
          </p:cNvSpPr>
          <p:nvPr/>
        </p:nvSpPr>
        <p:spPr bwMode="auto">
          <a:xfrm>
            <a:off x="3348038" y="1052513"/>
            <a:ext cx="2592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en-US" altLang="en-US" sz="2400">
                <a:latin typeface="+mn-lt"/>
              </a:rPr>
              <a:t>XML Source</a:t>
            </a:r>
          </a:p>
        </p:txBody>
      </p:sp>
      <p:sp>
        <p:nvSpPr>
          <p:cNvPr id="206852" name="Rectangle 4">
            <a:extLst>
              <a:ext uri="{FF2B5EF4-FFF2-40B4-BE49-F238E27FC236}">
                <a16:creationId xmlns:a16="http://schemas.microsoft.com/office/drawing/2014/main" id="{B915FECA-FDC6-4848-82B2-FFECFBCFFB31}"/>
              </a:ext>
            </a:extLst>
          </p:cNvPr>
          <p:cNvSpPr>
            <a:spLocks noChangeArrowheads="1"/>
          </p:cNvSpPr>
          <p:nvPr/>
        </p:nvSpPr>
        <p:spPr bwMode="auto">
          <a:xfrm>
            <a:off x="3348038" y="2708275"/>
            <a:ext cx="2592387" cy="1008063"/>
          </a:xfrm>
          <a:prstGeom prst="rect">
            <a:avLst/>
          </a:prstGeom>
          <a:solidFill>
            <a:schemeClr val="bg1"/>
          </a:solidFill>
          <a:ln w="9525">
            <a:solidFill>
              <a:srgbClr val="0C2577"/>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nl-NL" altLang="en-US" sz="1800">
              <a:latin typeface="+mn-lt"/>
            </a:endParaRPr>
          </a:p>
        </p:txBody>
      </p:sp>
      <p:sp>
        <p:nvSpPr>
          <p:cNvPr id="206853" name="Text Box 5">
            <a:extLst>
              <a:ext uri="{FF2B5EF4-FFF2-40B4-BE49-F238E27FC236}">
                <a16:creationId xmlns:a16="http://schemas.microsoft.com/office/drawing/2014/main" id="{B0583E72-6942-6E49-BA5C-C3BC0549D177}"/>
              </a:ext>
            </a:extLst>
          </p:cNvPr>
          <p:cNvSpPr txBox="1">
            <a:spLocks noChangeArrowheads="1"/>
          </p:cNvSpPr>
          <p:nvPr/>
        </p:nvSpPr>
        <p:spPr bwMode="auto">
          <a:xfrm>
            <a:off x="3348038" y="2779713"/>
            <a:ext cx="25923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en-US" altLang="en-US" sz="2400">
                <a:latin typeface="+mn-lt"/>
              </a:rPr>
              <a:t>XSLT Stylesheet</a:t>
            </a:r>
          </a:p>
        </p:txBody>
      </p:sp>
      <p:sp>
        <p:nvSpPr>
          <p:cNvPr id="206854" name="AutoShape 6">
            <a:extLst>
              <a:ext uri="{FF2B5EF4-FFF2-40B4-BE49-F238E27FC236}">
                <a16:creationId xmlns:a16="http://schemas.microsoft.com/office/drawing/2014/main" id="{FDBDCA1F-81E7-7046-868E-9C43BCC6836A}"/>
              </a:ext>
            </a:extLst>
          </p:cNvPr>
          <p:cNvSpPr>
            <a:spLocks noChangeArrowheads="1"/>
          </p:cNvSpPr>
          <p:nvPr/>
        </p:nvSpPr>
        <p:spPr bwMode="auto">
          <a:xfrm>
            <a:off x="4500563" y="1773238"/>
            <a:ext cx="287337" cy="647700"/>
          </a:xfrm>
          <a:prstGeom prst="downArrow">
            <a:avLst>
              <a:gd name="adj1" fmla="val 50000"/>
              <a:gd name="adj2" fmla="val 56354"/>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nl-NL" altLang="en-US" sz="1800">
              <a:latin typeface="+mn-lt"/>
            </a:endParaRPr>
          </a:p>
        </p:txBody>
      </p:sp>
      <p:sp>
        <p:nvSpPr>
          <p:cNvPr id="206855" name="AutoShape 7">
            <a:extLst>
              <a:ext uri="{FF2B5EF4-FFF2-40B4-BE49-F238E27FC236}">
                <a16:creationId xmlns:a16="http://schemas.microsoft.com/office/drawing/2014/main" id="{55DD49A7-428C-824E-995F-B60B457FE7C4}"/>
              </a:ext>
            </a:extLst>
          </p:cNvPr>
          <p:cNvSpPr>
            <a:spLocks noChangeArrowheads="1"/>
          </p:cNvSpPr>
          <p:nvPr/>
        </p:nvSpPr>
        <p:spPr bwMode="auto">
          <a:xfrm>
            <a:off x="4500563" y="4005263"/>
            <a:ext cx="287337" cy="647700"/>
          </a:xfrm>
          <a:prstGeom prst="downArrow">
            <a:avLst>
              <a:gd name="adj1" fmla="val 50000"/>
              <a:gd name="adj2" fmla="val 56354"/>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nl-NL" altLang="en-US" sz="1800">
              <a:latin typeface="+mn-lt"/>
            </a:endParaRPr>
          </a:p>
        </p:txBody>
      </p:sp>
      <p:sp>
        <p:nvSpPr>
          <p:cNvPr id="206856" name="Rectangle 8">
            <a:extLst>
              <a:ext uri="{FF2B5EF4-FFF2-40B4-BE49-F238E27FC236}">
                <a16:creationId xmlns:a16="http://schemas.microsoft.com/office/drawing/2014/main" id="{5CC57F91-F339-2C47-90B4-5EE017BC7FCA}"/>
              </a:ext>
            </a:extLst>
          </p:cNvPr>
          <p:cNvSpPr>
            <a:spLocks noChangeArrowheads="1"/>
          </p:cNvSpPr>
          <p:nvPr/>
        </p:nvSpPr>
        <p:spPr bwMode="auto">
          <a:xfrm>
            <a:off x="3348038" y="4868863"/>
            <a:ext cx="2592387" cy="647700"/>
          </a:xfrm>
          <a:prstGeom prst="rect">
            <a:avLst/>
          </a:prstGeom>
          <a:solidFill>
            <a:schemeClr val="bg1"/>
          </a:solidFill>
          <a:ln w="9525">
            <a:solidFill>
              <a:srgbClr val="0C2577"/>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nl-NL" altLang="en-US" sz="1800">
              <a:latin typeface="+mn-lt"/>
            </a:endParaRPr>
          </a:p>
        </p:txBody>
      </p:sp>
      <p:sp>
        <p:nvSpPr>
          <p:cNvPr id="206857" name="Text Box 9">
            <a:extLst>
              <a:ext uri="{FF2B5EF4-FFF2-40B4-BE49-F238E27FC236}">
                <a16:creationId xmlns:a16="http://schemas.microsoft.com/office/drawing/2014/main" id="{AA9EF9C6-4E2C-7D4C-B8EB-23C92545E1BC}"/>
              </a:ext>
            </a:extLst>
          </p:cNvPr>
          <p:cNvSpPr txBox="1">
            <a:spLocks noChangeArrowheads="1"/>
          </p:cNvSpPr>
          <p:nvPr/>
        </p:nvSpPr>
        <p:spPr bwMode="auto">
          <a:xfrm>
            <a:off x="3348038" y="4940300"/>
            <a:ext cx="2592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en-US" altLang="en-US" sz="2400">
                <a:latin typeface="+mn-lt"/>
              </a:rPr>
              <a:t>XML Result</a:t>
            </a:r>
          </a:p>
        </p:txBody>
      </p:sp>
    </p:spTree>
    <p:extLst>
      <p:ext uri="{BB962C8B-B14F-4D97-AF65-F5344CB8AC3E}">
        <p14:creationId xmlns:p14="http://schemas.microsoft.com/office/powerpoint/2010/main" val="37317935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68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68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68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68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685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68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68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68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0" grpId="0" animBg="1"/>
      <p:bldP spid="206851" grpId="0"/>
      <p:bldP spid="206852" grpId="0" animBg="1"/>
      <p:bldP spid="206853" grpId="0"/>
      <p:bldP spid="206854" grpId="0" animBg="1"/>
      <p:bldP spid="206855" grpId="0" animBg="1"/>
      <p:bldP spid="206856" grpId="0" animBg="1"/>
      <p:bldP spid="20685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A6990F40-E400-2B4A-BB07-C2C16D6DFF3A}"/>
              </a:ext>
            </a:extLst>
          </p:cNvPr>
          <p:cNvSpPr>
            <a:spLocks noChangeArrowheads="1"/>
          </p:cNvSpPr>
          <p:nvPr/>
        </p:nvSpPr>
        <p:spPr bwMode="auto">
          <a:xfrm>
            <a:off x="755650" y="2493963"/>
            <a:ext cx="7777163" cy="2951162"/>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nl-NL" altLang="en-US" sz="1800"/>
          </a:p>
        </p:txBody>
      </p:sp>
      <p:pic>
        <p:nvPicPr>
          <p:cNvPr id="207875" name="Picture 3" descr="xslt-tree">
            <a:extLst>
              <a:ext uri="{FF2B5EF4-FFF2-40B4-BE49-F238E27FC236}">
                <a16:creationId xmlns:a16="http://schemas.microsoft.com/office/drawing/2014/main" id="{BC76B984-44B3-754B-80AD-C8528DCEC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3068638"/>
            <a:ext cx="63373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4">
            <a:extLst>
              <a:ext uri="{FF2B5EF4-FFF2-40B4-BE49-F238E27FC236}">
                <a16:creationId xmlns:a16="http://schemas.microsoft.com/office/drawing/2014/main" id="{02AF398B-2309-6C4B-9E9A-5D2E36C3549B}"/>
              </a:ext>
            </a:extLst>
          </p:cNvPr>
          <p:cNvSpPr>
            <a:spLocks noChangeArrowheads="1"/>
          </p:cNvSpPr>
          <p:nvPr/>
        </p:nvSpPr>
        <p:spPr bwMode="auto">
          <a:xfrm>
            <a:off x="0" y="908050"/>
            <a:ext cx="9144000"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lnSpc>
                <a:spcPct val="80000"/>
              </a:lnSpc>
              <a:buClr>
                <a:srgbClr val="0C2577"/>
              </a:buClr>
              <a:buFontTx/>
              <a:buNone/>
            </a:pPr>
            <a:r>
              <a:rPr lang="en-US" altLang="en-US" sz="2400" dirty="0">
                <a:solidFill>
                  <a:schemeClr val="bg2"/>
                </a:solidFill>
                <a:latin typeface="+mn-lt"/>
                <a:cs typeface="+mn-cs"/>
              </a:rPr>
              <a:t>Tree diagram of an XSLT stylesheet</a:t>
            </a:r>
          </a:p>
        </p:txBody>
      </p:sp>
    </p:spTree>
    <p:extLst>
      <p:ext uri="{BB962C8B-B14F-4D97-AF65-F5344CB8AC3E}">
        <p14:creationId xmlns:p14="http://schemas.microsoft.com/office/powerpoint/2010/main" val="19874695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8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78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a:extLst>
              <a:ext uri="{FF2B5EF4-FFF2-40B4-BE49-F238E27FC236}">
                <a16:creationId xmlns:a16="http://schemas.microsoft.com/office/drawing/2014/main" id="{B3A3205F-A310-F047-8FF4-D3D266C78E30}"/>
              </a:ext>
            </a:extLst>
          </p:cNvPr>
          <p:cNvSpPr>
            <a:spLocks noChangeArrowheads="1"/>
          </p:cNvSpPr>
          <p:nvPr/>
        </p:nvSpPr>
        <p:spPr bwMode="auto">
          <a:xfrm>
            <a:off x="1331913" y="836613"/>
            <a:ext cx="6553200" cy="535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nl-NL" altLang="en-US" sz="1800" b="1">
                <a:latin typeface="Courier New" panose="02070309020205020404" pitchFamily="49" charset="0"/>
                <a:ea typeface="Courier New" panose="02070309020205020404" pitchFamily="49" charset="0"/>
                <a:cs typeface="Courier New" panose="02070309020205020404" pitchFamily="49" charset="0"/>
              </a:rPr>
              <a:t>p</a:t>
            </a:r>
            <a:r>
              <a:rPr lang="nl-NL" altLang="en-US" sz="1800">
                <a:latin typeface="Courier New" panose="02070309020205020404" pitchFamily="49" charset="0"/>
                <a:ea typeface="Courier New" panose="02070309020205020404" pitchFamily="49" charset="0"/>
                <a:cs typeface="Courier New" panose="02070309020205020404" pitchFamily="49" charset="0"/>
              </a:rPr>
              <a:t> {</a:t>
            </a:r>
          </a:p>
          <a:p>
            <a:pPr>
              <a:spcBef>
                <a:spcPct val="0"/>
              </a:spcBef>
              <a:buFontTx/>
              <a:buNone/>
            </a:pPr>
            <a:r>
              <a:rPr lang="pt-BR" altLang="en-US" sz="1800">
                <a:latin typeface="Courier New" panose="02070309020205020404" pitchFamily="49" charset="0"/>
                <a:ea typeface="Courier New" panose="02070309020205020404" pitchFamily="49" charset="0"/>
                <a:cs typeface="Courier New" panose="02070309020205020404" pitchFamily="49" charset="0"/>
              </a:rPr>
              <a:t>    color: red;</a:t>
            </a:r>
          </a:p>
          <a:p>
            <a:pPr>
              <a:spcBef>
                <a:spcPct val="0"/>
              </a:spcBef>
              <a:buFontTx/>
              <a:buNone/>
            </a:pPr>
            <a:r>
              <a:rPr lang="pt-BR" altLang="en-US" sz="1800">
                <a:latin typeface="Courier New" panose="02070309020205020404" pitchFamily="49" charset="0"/>
                <a:ea typeface="Courier New" panose="02070309020205020404" pitchFamily="49" charset="0"/>
                <a:cs typeface="Courier New" panose="02070309020205020404" pitchFamily="49" charset="0"/>
              </a:rPr>
              <a:t>    text-align: center;</a:t>
            </a:r>
          </a:p>
          <a:p>
            <a:pPr>
              <a:spcBef>
                <a:spcPct val="0"/>
              </a:spcBef>
              <a:buFontTx/>
              <a:buNone/>
            </a:pPr>
            <a:r>
              <a:rPr lang="pt-BR" altLang="en-US" sz="1800">
                <a:latin typeface="Courier New" panose="02070309020205020404" pitchFamily="49" charset="0"/>
                <a:ea typeface="Courier New" panose="02070309020205020404" pitchFamily="49" charset="0"/>
                <a:cs typeface="Courier New" panose="02070309020205020404" pitchFamily="49" charset="0"/>
              </a:rPr>
              <a:t>}</a:t>
            </a:r>
          </a:p>
          <a:p>
            <a:pPr>
              <a:spcBef>
                <a:spcPct val="0"/>
              </a:spcBef>
              <a:buFontTx/>
              <a:buNone/>
            </a:pPr>
            <a:endParaRPr lang="pt-BR" altLang="en-US" sz="1800">
              <a:latin typeface="Courier New" panose="02070309020205020404" pitchFamily="49" charset="0"/>
              <a:ea typeface="Courier New" panose="02070309020205020404" pitchFamily="49" charset="0"/>
              <a:cs typeface="Courier New" panose="02070309020205020404" pitchFamily="49" charset="0"/>
            </a:endParaRPr>
          </a:p>
          <a:p>
            <a:pPr>
              <a:spcBef>
                <a:spcPct val="0"/>
              </a:spcBef>
              <a:buFontTx/>
              <a:buNone/>
            </a:pPr>
            <a:endParaRPr lang="pt-BR" altLang="en-US" sz="1800">
              <a:latin typeface="Courier New" panose="02070309020205020404" pitchFamily="49" charset="0"/>
              <a:ea typeface="Courier New" panose="02070309020205020404" pitchFamily="49" charset="0"/>
              <a:cs typeface="Courier New" panose="02070309020205020404" pitchFamily="49" charset="0"/>
            </a:endParaRPr>
          </a:p>
          <a:p>
            <a:pPr>
              <a:spcBef>
                <a:spcPct val="0"/>
              </a:spcBef>
              <a:buFontTx/>
              <a:buNone/>
            </a:pPr>
            <a:r>
              <a:rPr lang="pt-BR" altLang="en-US" sz="1800" b="1">
                <a:latin typeface="Courier New" panose="02070309020205020404" pitchFamily="49" charset="0"/>
                <a:ea typeface="Courier New" panose="02070309020205020404" pitchFamily="49" charset="0"/>
                <a:cs typeface="Courier New" panose="02070309020205020404" pitchFamily="49" charset="0"/>
              </a:rPr>
              <a:t>h</a:t>
            </a:r>
            <a:r>
              <a:rPr lang="en-US" altLang="en-US" sz="1800" b="1">
                <a:latin typeface="Courier New" panose="02070309020205020404" pitchFamily="49" charset="0"/>
                <a:ea typeface="Courier New" panose="02070309020205020404" pitchFamily="49" charset="0"/>
                <a:cs typeface="Courier New" panose="02070309020205020404" pitchFamily="49" charset="0"/>
              </a:rPr>
              <a:t>1 </a:t>
            </a:r>
            <a:r>
              <a:rPr lang="en-US" altLang="en-US" sz="1800">
                <a:latin typeface="Courier New" panose="02070309020205020404" pitchFamily="49" charset="0"/>
                <a:ea typeface="Courier New" panose="02070309020205020404" pitchFamily="49" charset="0"/>
                <a:cs typeface="Courier New" panose="02070309020205020404" pitchFamily="49" charset="0"/>
              </a:rPr>
              <a:t>{</a:t>
            </a:r>
          </a:p>
          <a:p>
            <a:pPr>
              <a:spcBef>
                <a:spcPct val="0"/>
              </a:spcBef>
              <a:buFontTx/>
              <a:buNone/>
            </a:pPr>
            <a:r>
              <a:rPr lang="en-US" altLang="en-US" sz="1800">
                <a:latin typeface="Courier New" panose="02070309020205020404" pitchFamily="49" charset="0"/>
                <a:ea typeface="Courier New" panose="02070309020205020404" pitchFamily="49" charset="0"/>
                <a:cs typeface="Courier New" panose="02070309020205020404" pitchFamily="49" charset="0"/>
              </a:rPr>
              <a:t>	font-family: Arial, "Arial Unicode", 	Georgia, "Times New Roman", Times, 		serif;</a:t>
            </a:r>
          </a:p>
          <a:p>
            <a:pPr>
              <a:spcBef>
                <a:spcPct val="0"/>
              </a:spcBef>
              <a:buFontTx/>
              <a:buNone/>
            </a:pPr>
            <a:r>
              <a:rPr lang="en-US" altLang="en-US" sz="1800">
                <a:latin typeface="Courier New" panose="02070309020205020404" pitchFamily="49" charset="0"/>
                <a:ea typeface="Courier New" panose="02070309020205020404" pitchFamily="49" charset="0"/>
                <a:cs typeface="Courier New" panose="02070309020205020404" pitchFamily="49" charset="0"/>
              </a:rPr>
              <a:t>	color: #ecebeb;</a:t>
            </a:r>
          </a:p>
          <a:p>
            <a:pPr>
              <a:spcBef>
                <a:spcPct val="0"/>
              </a:spcBef>
              <a:buFontTx/>
              <a:buNone/>
            </a:pPr>
            <a:r>
              <a:rPr lang="mr-IN" altLang="en-US" sz="1800">
                <a:latin typeface="Courier New" panose="02070309020205020404" pitchFamily="49" charset="0"/>
                <a:ea typeface="Courier New" panose="02070309020205020404" pitchFamily="49" charset="0"/>
                <a:cs typeface="Courier New" panose="02070309020205020404" pitchFamily="49" charset="0"/>
              </a:rPr>
              <a:t>	font-size: 150%;</a:t>
            </a:r>
          </a:p>
          <a:p>
            <a:pPr>
              <a:spcBef>
                <a:spcPct val="0"/>
              </a:spcBef>
              <a:buFontTx/>
              <a:buNone/>
            </a:pPr>
            <a:r>
              <a:rPr lang="mr-IN" altLang="en-US" sz="1800">
                <a:latin typeface="Courier New" panose="02070309020205020404" pitchFamily="49" charset="0"/>
                <a:ea typeface="Courier New" panose="02070309020205020404" pitchFamily="49" charset="0"/>
                <a:cs typeface="Courier New" panose="02070309020205020404" pitchFamily="49" charset="0"/>
              </a:rPr>
              <a:t>}</a:t>
            </a:r>
          </a:p>
          <a:p>
            <a:pPr>
              <a:spcBef>
                <a:spcPct val="0"/>
              </a:spcBef>
              <a:buFontTx/>
              <a:buNone/>
            </a:pPr>
            <a:endParaRPr lang="mr-IN" altLang="en-US" sz="1800">
              <a:latin typeface="Courier New" panose="02070309020205020404" pitchFamily="49" charset="0"/>
              <a:ea typeface="Courier New" panose="02070309020205020404" pitchFamily="49" charset="0"/>
              <a:cs typeface="Courier New" panose="02070309020205020404" pitchFamily="49" charset="0"/>
            </a:endParaRPr>
          </a:p>
          <a:p>
            <a:pPr>
              <a:spcBef>
                <a:spcPct val="0"/>
              </a:spcBef>
              <a:buFontTx/>
              <a:buNone/>
            </a:pPr>
            <a:r>
              <a:rPr lang="en-US" altLang="en-US" sz="1800" b="1">
                <a:latin typeface="Courier New" panose="02070309020205020404" pitchFamily="49" charset="0"/>
                <a:ea typeface="Courier New" panose="02070309020205020404" pitchFamily="49" charset="0"/>
                <a:cs typeface="Courier New" panose="02070309020205020404" pitchFamily="49" charset="0"/>
              </a:rPr>
              <a:t>em </a:t>
            </a:r>
            <a:r>
              <a:rPr lang="en-US" altLang="en-US" sz="1800">
                <a:latin typeface="Courier New" panose="02070309020205020404" pitchFamily="49" charset="0"/>
                <a:ea typeface="Courier New" panose="02070309020205020404" pitchFamily="49" charset="0"/>
                <a:cs typeface="Courier New" panose="02070309020205020404" pitchFamily="49" charset="0"/>
              </a:rPr>
              <a:t>{</a:t>
            </a:r>
          </a:p>
          <a:p>
            <a:pPr>
              <a:spcBef>
                <a:spcPct val="0"/>
              </a:spcBef>
              <a:buFontTx/>
              <a:buNone/>
            </a:pPr>
            <a:r>
              <a:rPr lang="en-US" altLang="en-US" sz="1800">
                <a:latin typeface="Courier New" panose="02070309020205020404" pitchFamily="49" charset="0"/>
                <a:ea typeface="Courier New" panose="02070309020205020404" pitchFamily="49" charset="0"/>
                <a:cs typeface="Courier New" panose="02070309020205020404" pitchFamily="49" charset="0"/>
              </a:rPr>
              <a:t>	font-style: italic;</a:t>
            </a:r>
          </a:p>
          <a:p>
            <a:pPr>
              <a:spcBef>
                <a:spcPct val="0"/>
              </a:spcBef>
              <a:buFontTx/>
              <a:buNone/>
            </a:pPr>
            <a:r>
              <a:rPr lang="en-US" altLang="en-US" sz="1800">
                <a:latin typeface="Courier New" panose="02070309020205020404" pitchFamily="49" charset="0"/>
                <a:ea typeface="Courier New" panose="02070309020205020404" pitchFamily="49" charset="0"/>
                <a:cs typeface="Courier New" panose="02070309020205020404" pitchFamily="49" charset="0"/>
              </a:rPr>
              <a:t>	font-weight: bold;</a:t>
            </a:r>
          </a:p>
          <a:p>
            <a:pPr>
              <a:spcBef>
                <a:spcPct val="0"/>
              </a:spcBef>
              <a:buFontTx/>
              <a:buNone/>
            </a:pPr>
            <a:r>
              <a:rPr lang="en-US" altLang="en-US" sz="1800">
                <a:latin typeface="Courier New" panose="02070309020205020404" pitchFamily="49" charset="0"/>
                <a:ea typeface="Courier New" panose="02070309020205020404" pitchFamily="49" charset="0"/>
                <a:cs typeface="Courier New" panose="02070309020205020404" pitchFamily="49" charset="0"/>
              </a:rPr>
              <a:t>}</a:t>
            </a:r>
          </a:p>
          <a:p>
            <a:pPr>
              <a:spcBef>
                <a:spcPct val="0"/>
              </a:spcBef>
              <a:buFontTx/>
              <a:buNone/>
            </a:pPr>
            <a:endParaRPr lang="en-US" altLang="en-US" sz="1800"/>
          </a:p>
        </p:txBody>
      </p:sp>
    </p:spTree>
    <p:extLst>
      <p:ext uri="{BB962C8B-B14F-4D97-AF65-F5344CB8AC3E}">
        <p14:creationId xmlns:p14="http://schemas.microsoft.com/office/powerpoint/2010/main" val="4044808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63A11453-D39D-8C42-9ECE-62F8CE74BC28}"/>
              </a:ext>
            </a:extLst>
          </p:cNvPr>
          <p:cNvSpPr>
            <a:spLocks noChangeArrowheads="1"/>
          </p:cNvSpPr>
          <p:nvPr/>
        </p:nvSpPr>
        <p:spPr bwMode="auto">
          <a:xfrm>
            <a:off x="179388" y="1989138"/>
            <a:ext cx="4895850" cy="2376487"/>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nl-NL" altLang="en-US" sz="1800"/>
          </a:p>
        </p:txBody>
      </p:sp>
      <p:sp>
        <p:nvSpPr>
          <p:cNvPr id="185347" name="Rectangle 3">
            <a:extLst>
              <a:ext uri="{FF2B5EF4-FFF2-40B4-BE49-F238E27FC236}">
                <a16:creationId xmlns:a16="http://schemas.microsoft.com/office/drawing/2014/main" id="{4F569C89-ADFB-9E47-BED4-0FB3896C8912}"/>
              </a:ext>
            </a:extLst>
          </p:cNvPr>
          <p:cNvSpPr>
            <a:spLocks noChangeArrowheads="1"/>
          </p:cNvSpPr>
          <p:nvPr/>
        </p:nvSpPr>
        <p:spPr bwMode="auto">
          <a:xfrm>
            <a:off x="5435600" y="476250"/>
            <a:ext cx="6337300" cy="533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r>
              <a:rPr lang="en-US" altLang="en-US" sz="2000">
                <a:solidFill>
                  <a:srgbClr val="0C2577"/>
                </a:solidFill>
                <a:latin typeface="Verdana" panose="020B0604030504040204" pitchFamily="34" charset="0"/>
              </a:rPr>
              <a:t>&lt;xsl:stylesheet&gt;</a:t>
            </a:r>
            <a:br>
              <a:rPr lang="en-US" altLang="en-US" sz="2000">
                <a:solidFill>
                  <a:srgbClr val="0C2577"/>
                </a:solidFill>
                <a:latin typeface="Verdana" panose="020B0604030504040204" pitchFamily="34" charset="0"/>
              </a:rPr>
            </a:br>
            <a:endParaRPr lang="en-US" altLang="en-US" sz="200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00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00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000">
              <a:solidFill>
                <a:srgbClr val="0C2577"/>
              </a:solidFill>
              <a:latin typeface="Verdana" panose="020B0604030504040204" pitchFamily="34" charset="0"/>
            </a:endParaRPr>
          </a:p>
          <a:p>
            <a:pPr eaLnBrk="1" hangingPunct="1">
              <a:lnSpc>
                <a:spcPct val="80000"/>
              </a:lnSpc>
              <a:buClr>
                <a:srgbClr val="0C2577"/>
              </a:buClr>
              <a:buFontTx/>
              <a:buNone/>
            </a:pPr>
            <a:br>
              <a:rPr lang="en-US" altLang="en-US" sz="2000">
                <a:solidFill>
                  <a:srgbClr val="0C2577"/>
                </a:solidFill>
                <a:latin typeface="Verdana" panose="020B0604030504040204" pitchFamily="34" charset="0"/>
              </a:rPr>
            </a:br>
            <a:endParaRPr lang="en-US" altLang="en-US" sz="200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00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00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00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00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00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00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00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00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000">
              <a:solidFill>
                <a:srgbClr val="0C2577"/>
              </a:solidFill>
              <a:latin typeface="Verdana" panose="020B0604030504040204" pitchFamily="34" charset="0"/>
            </a:endParaRPr>
          </a:p>
          <a:p>
            <a:pPr eaLnBrk="1" hangingPunct="1">
              <a:lnSpc>
                <a:spcPct val="80000"/>
              </a:lnSpc>
              <a:buClr>
                <a:srgbClr val="0C2577"/>
              </a:buClr>
              <a:buFontTx/>
              <a:buNone/>
            </a:pPr>
            <a:br>
              <a:rPr lang="en-US" altLang="en-US" sz="2000">
                <a:solidFill>
                  <a:srgbClr val="0C2577"/>
                </a:solidFill>
                <a:latin typeface="Verdana" panose="020B0604030504040204" pitchFamily="34" charset="0"/>
              </a:rPr>
            </a:br>
            <a:r>
              <a:rPr lang="en-US" altLang="en-US" sz="2000">
                <a:solidFill>
                  <a:srgbClr val="0C2577"/>
                </a:solidFill>
                <a:latin typeface="Verdana" panose="020B0604030504040204" pitchFamily="34" charset="0"/>
              </a:rPr>
              <a:t>&lt;/xsl:stylesheet&gt;</a:t>
            </a:r>
          </a:p>
        </p:txBody>
      </p:sp>
      <p:pic>
        <p:nvPicPr>
          <p:cNvPr id="32771" name="Picture 4">
            <a:extLst>
              <a:ext uri="{FF2B5EF4-FFF2-40B4-BE49-F238E27FC236}">
                <a16:creationId xmlns:a16="http://schemas.microsoft.com/office/drawing/2014/main" id="{7E526B9C-9B42-6E41-AF77-2F3E5455E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2060575"/>
            <a:ext cx="4535487" cy="223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9" name="Text Box 5">
            <a:extLst>
              <a:ext uri="{FF2B5EF4-FFF2-40B4-BE49-F238E27FC236}">
                <a16:creationId xmlns:a16="http://schemas.microsoft.com/office/drawing/2014/main" id="{05B94536-7679-3742-BA1A-6B06C3F8BED3}"/>
              </a:ext>
            </a:extLst>
          </p:cNvPr>
          <p:cNvSpPr txBox="1">
            <a:spLocks noChangeArrowheads="1"/>
          </p:cNvSpPr>
          <p:nvPr/>
        </p:nvSpPr>
        <p:spPr bwMode="auto">
          <a:xfrm>
            <a:off x="5795963" y="1196975"/>
            <a:ext cx="4824412"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r>
              <a:rPr lang="en-US" altLang="en-US" sz="1800">
                <a:solidFill>
                  <a:srgbClr val="0C2577"/>
                </a:solidFill>
                <a:latin typeface="Verdana" panose="020B0604030504040204" pitchFamily="34" charset="0"/>
              </a:rPr>
              <a:t>&lt;xsl:template </a:t>
            </a:r>
          </a:p>
          <a:p>
            <a:pPr eaLnBrk="1" hangingPunct="1">
              <a:lnSpc>
                <a:spcPct val="80000"/>
              </a:lnSpc>
              <a:buClr>
                <a:srgbClr val="0C2577"/>
              </a:buClr>
              <a:buFontTx/>
              <a:buNone/>
            </a:pPr>
            <a:r>
              <a:rPr lang="en-US" altLang="en-US" sz="1800">
                <a:solidFill>
                  <a:srgbClr val="0C2577"/>
                </a:solidFill>
                <a:latin typeface="Verdana" panose="020B0604030504040204" pitchFamily="34" charset="0"/>
              </a:rPr>
              <a:t>      </a:t>
            </a:r>
            <a:r>
              <a:rPr lang="en-US" altLang="en-US" sz="1800">
                <a:solidFill>
                  <a:srgbClr val="800000"/>
                </a:solidFill>
                <a:latin typeface="Verdana" panose="020B0604030504040204" pitchFamily="34" charset="0"/>
              </a:rPr>
              <a:t>match=“collection”</a:t>
            </a:r>
            <a:r>
              <a:rPr lang="en-US" altLang="en-US" sz="1800">
                <a:solidFill>
                  <a:srgbClr val="0C2577"/>
                </a:solidFill>
                <a:latin typeface="Verdana" panose="020B0604030504040204" pitchFamily="34" charset="0"/>
              </a:rPr>
              <a:t> &gt;</a:t>
            </a:r>
            <a:br>
              <a:rPr lang="en-US" altLang="en-US" sz="1800">
                <a:solidFill>
                  <a:srgbClr val="0C2577"/>
                </a:solidFill>
                <a:latin typeface="Verdana" panose="020B0604030504040204" pitchFamily="34" charset="0"/>
              </a:rPr>
            </a:br>
            <a:br>
              <a:rPr lang="en-US" altLang="en-US" sz="1800">
                <a:solidFill>
                  <a:srgbClr val="0C2577"/>
                </a:solidFill>
                <a:latin typeface="Verdana" panose="020B0604030504040204" pitchFamily="34" charset="0"/>
              </a:rPr>
            </a:br>
            <a:br>
              <a:rPr lang="en-US" altLang="en-US" sz="1800">
                <a:solidFill>
                  <a:srgbClr val="0C2577"/>
                </a:solidFill>
                <a:latin typeface="Verdana" panose="020B0604030504040204" pitchFamily="34" charset="0"/>
              </a:rPr>
            </a:br>
            <a:r>
              <a:rPr lang="en-US" altLang="en-US" sz="1800">
                <a:solidFill>
                  <a:srgbClr val="0C2577"/>
                </a:solidFill>
                <a:latin typeface="Verdana" panose="020B0604030504040204" pitchFamily="34" charset="0"/>
              </a:rPr>
              <a:t>&lt;/xsl:template&gt;</a:t>
            </a:r>
          </a:p>
          <a:p>
            <a:pPr eaLnBrk="1" hangingPunct="1">
              <a:spcBef>
                <a:spcPct val="50000"/>
              </a:spcBef>
              <a:buFontTx/>
              <a:buNone/>
            </a:pPr>
            <a:endParaRPr lang="en-US" altLang="en-US" sz="1800">
              <a:latin typeface="Verdana" panose="020B0604030504040204" pitchFamily="34" charset="0"/>
            </a:endParaRPr>
          </a:p>
        </p:txBody>
      </p:sp>
      <p:sp>
        <p:nvSpPr>
          <p:cNvPr id="185350" name="Text Box 6">
            <a:extLst>
              <a:ext uri="{FF2B5EF4-FFF2-40B4-BE49-F238E27FC236}">
                <a16:creationId xmlns:a16="http://schemas.microsoft.com/office/drawing/2014/main" id="{69FFAB3A-7AD3-9349-BD39-F04EF8886C9D}"/>
              </a:ext>
            </a:extLst>
          </p:cNvPr>
          <p:cNvSpPr txBox="1">
            <a:spLocks noChangeArrowheads="1"/>
          </p:cNvSpPr>
          <p:nvPr/>
        </p:nvSpPr>
        <p:spPr bwMode="auto">
          <a:xfrm>
            <a:off x="5795963" y="3213100"/>
            <a:ext cx="3563937"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r>
              <a:rPr lang="en-US" altLang="en-US" sz="1800">
                <a:solidFill>
                  <a:srgbClr val="0C2577"/>
                </a:solidFill>
                <a:latin typeface="Verdana" panose="020B0604030504040204" pitchFamily="34" charset="0"/>
              </a:rPr>
              <a:t>&lt;xsl:template        	</a:t>
            </a:r>
            <a:r>
              <a:rPr lang="en-US" altLang="en-US" sz="1800">
                <a:solidFill>
                  <a:srgbClr val="800000"/>
                </a:solidFill>
                <a:latin typeface="Verdana" panose="020B0604030504040204" pitchFamily="34" charset="0"/>
              </a:rPr>
              <a:t>match=“letter”</a:t>
            </a:r>
            <a:r>
              <a:rPr lang="en-US" altLang="en-US" sz="1800">
                <a:solidFill>
                  <a:srgbClr val="0C2577"/>
                </a:solidFill>
                <a:latin typeface="Verdana" panose="020B0604030504040204" pitchFamily="34" charset="0"/>
              </a:rPr>
              <a:t> &gt;</a:t>
            </a:r>
            <a:br>
              <a:rPr lang="en-US" altLang="en-US" sz="1800">
                <a:solidFill>
                  <a:srgbClr val="0C2577"/>
                </a:solidFill>
                <a:latin typeface="Verdana" panose="020B0604030504040204" pitchFamily="34" charset="0"/>
              </a:rPr>
            </a:br>
            <a:br>
              <a:rPr lang="en-US" altLang="en-US" sz="1800">
                <a:solidFill>
                  <a:srgbClr val="0C2577"/>
                </a:solidFill>
                <a:latin typeface="Verdana" panose="020B0604030504040204" pitchFamily="34" charset="0"/>
              </a:rPr>
            </a:br>
            <a:br>
              <a:rPr lang="en-US" altLang="en-US" sz="1800">
                <a:solidFill>
                  <a:srgbClr val="0C2577"/>
                </a:solidFill>
                <a:latin typeface="Verdana" panose="020B0604030504040204" pitchFamily="34" charset="0"/>
              </a:rPr>
            </a:br>
            <a:r>
              <a:rPr lang="en-US" altLang="en-US" sz="1800">
                <a:solidFill>
                  <a:srgbClr val="0C2577"/>
                </a:solidFill>
                <a:latin typeface="Verdana" panose="020B0604030504040204" pitchFamily="34" charset="0"/>
              </a:rPr>
              <a:t>&lt;/xsl:template&gt;</a:t>
            </a:r>
          </a:p>
          <a:p>
            <a:pPr eaLnBrk="1" hangingPunct="1">
              <a:spcBef>
                <a:spcPct val="50000"/>
              </a:spcBef>
              <a:buFontTx/>
              <a:buNone/>
            </a:pPr>
            <a:endParaRPr lang="en-US" altLang="en-US" sz="1800">
              <a:solidFill>
                <a:srgbClr val="0C2577"/>
              </a:solidFill>
              <a:latin typeface="Verdana" panose="020B0604030504040204" pitchFamily="34" charset="0"/>
            </a:endParaRPr>
          </a:p>
        </p:txBody>
      </p:sp>
      <p:sp>
        <p:nvSpPr>
          <p:cNvPr id="185351" name="AutoShape 7">
            <a:extLst>
              <a:ext uri="{FF2B5EF4-FFF2-40B4-BE49-F238E27FC236}">
                <a16:creationId xmlns:a16="http://schemas.microsoft.com/office/drawing/2014/main" id="{7569F2A8-C415-974B-B07A-12484AA8A7A8}"/>
              </a:ext>
            </a:extLst>
          </p:cNvPr>
          <p:cNvSpPr>
            <a:spLocks noChangeArrowheads="1"/>
          </p:cNvSpPr>
          <p:nvPr/>
        </p:nvSpPr>
        <p:spPr bwMode="auto">
          <a:xfrm>
            <a:off x="1547813" y="2060575"/>
            <a:ext cx="1368425" cy="358775"/>
          </a:xfrm>
          <a:prstGeom prst="roundRect">
            <a:avLst>
              <a:gd name="adj" fmla="val 16667"/>
            </a:avLst>
          </a:prstGeom>
          <a:noFill/>
          <a:ln w="9525">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nl-NL" altLang="en-US" sz="1800">
              <a:solidFill>
                <a:srgbClr val="800000"/>
              </a:solidFill>
            </a:endParaRPr>
          </a:p>
        </p:txBody>
      </p:sp>
      <p:sp>
        <p:nvSpPr>
          <p:cNvPr id="185352" name="AutoShape 8">
            <a:extLst>
              <a:ext uri="{FF2B5EF4-FFF2-40B4-BE49-F238E27FC236}">
                <a16:creationId xmlns:a16="http://schemas.microsoft.com/office/drawing/2014/main" id="{77FDC62B-E39B-7F41-841B-4F29364435AE}"/>
              </a:ext>
            </a:extLst>
          </p:cNvPr>
          <p:cNvSpPr>
            <a:spLocks noChangeArrowheads="1"/>
          </p:cNvSpPr>
          <p:nvPr/>
        </p:nvSpPr>
        <p:spPr bwMode="auto">
          <a:xfrm>
            <a:off x="2339975" y="2997200"/>
            <a:ext cx="1368425" cy="358775"/>
          </a:xfrm>
          <a:prstGeom prst="roundRect">
            <a:avLst>
              <a:gd name="adj" fmla="val 16667"/>
            </a:avLst>
          </a:prstGeom>
          <a:noFill/>
          <a:ln w="9525">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nl-NL" altLang="en-US" sz="1800">
              <a:solidFill>
                <a:srgbClr val="800000"/>
              </a:solidFill>
            </a:endParaRPr>
          </a:p>
        </p:txBody>
      </p:sp>
      <p:sp>
        <p:nvSpPr>
          <p:cNvPr id="185353" name="AutoShape 9">
            <a:extLst>
              <a:ext uri="{FF2B5EF4-FFF2-40B4-BE49-F238E27FC236}">
                <a16:creationId xmlns:a16="http://schemas.microsoft.com/office/drawing/2014/main" id="{507C997E-DA2E-BC48-A56E-69FFCEA9ABB5}"/>
              </a:ext>
            </a:extLst>
          </p:cNvPr>
          <p:cNvSpPr>
            <a:spLocks noChangeArrowheads="1"/>
          </p:cNvSpPr>
          <p:nvPr/>
        </p:nvSpPr>
        <p:spPr bwMode="auto">
          <a:xfrm>
            <a:off x="5580063" y="1052513"/>
            <a:ext cx="3384550" cy="1584325"/>
          </a:xfrm>
          <a:prstGeom prst="roundRect">
            <a:avLst>
              <a:gd name="adj" fmla="val 16667"/>
            </a:avLst>
          </a:prstGeom>
          <a:noFill/>
          <a:ln w="9525">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nl-NL" altLang="en-US" sz="1800">
              <a:solidFill>
                <a:srgbClr val="800000"/>
              </a:solidFill>
            </a:endParaRPr>
          </a:p>
        </p:txBody>
      </p:sp>
      <p:sp>
        <p:nvSpPr>
          <p:cNvPr id="185354" name="AutoShape 10">
            <a:extLst>
              <a:ext uri="{FF2B5EF4-FFF2-40B4-BE49-F238E27FC236}">
                <a16:creationId xmlns:a16="http://schemas.microsoft.com/office/drawing/2014/main" id="{9449C7EA-AE23-AD41-A084-7AC0488FBC8B}"/>
              </a:ext>
            </a:extLst>
          </p:cNvPr>
          <p:cNvSpPr>
            <a:spLocks noChangeArrowheads="1"/>
          </p:cNvSpPr>
          <p:nvPr/>
        </p:nvSpPr>
        <p:spPr bwMode="auto">
          <a:xfrm>
            <a:off x="5651500" y="2997200"/>
            <a:ext cx="3313113" cy="1728788"/>
          </a:xfrm>
          <a:prstGeom prst="roundRect">
            <a:avLst>
              <a:gd name="adj" fmla="val 16667"/>
            </a:avLst>
          </a:prstGeom>
          <a:noFill/>
          <a:ln w="9525">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nl-NL" altLang="en-US" sz="1800">
              <a:solidFill>
                <a:srgbClr val="800000"/>
              </a:solidFill>
            </a:endParaRPr>
          </a:p>
        </p:txBody>
      </p:sp>
      <p:sp>
        <p:nvSpPr>
          <p:cNvPr id="185355" name="Line 11">
            <a:extLst>
              <a:ext uri="{FF2B5EF4-FFF2-40B4-BE49-F238E27FC236}">
                <a16:creationId xmlns:a16="http://schemas.microsoft.com/office/drawing/2014/main" id="{8FED5C2B-4FE6-924F-A3CD-02BFD6D91BCD}"/>
              </a:ext>
            </a:extLst>
          </p:cNvPr>
          <p:cNvSpPr>
            <a:spLocks noChangeShapeType="1"/>
          </p:cNvSpPr>
          <p:nvPr/>
        </p:nvSpPr>
        <p:spPr bwMode="auto">
          <a:xfrm>
            <a:off x="2700338" y="1412875"/>
            <a:ext cx="2879725" cy="0"/>
          </a:xfrm>
          <a:prstGeom prst="line">
            <a:avLst/>
          </a:prstGeom>
          <a:noFill/>
          <a:ln w="9525">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356" name="Line 12">
            <a:extLst>
              <a:ext uri="{FF2B5EF4-FFF2-40B4-BE49-F238E27FC236}">
                <a16:creationId xmlns:a16="http://schemas.microsoft.com/office/drawing/2014/main" id="{DA9A5FC7-0905-0448-9AD1-B7E6CFDCCA9C}"/>
              </a:ext>
            </a:extLst>
          </p:cNvPr>
          <p:cNvSpPr>
            <a:spLocks noChangeShapeType="1"/>
          </p:cNvSpPr>
          <p:nvPr/>
        </p:nvSpPr>
        <p:spPr bwMode="auto">
          <a:xfrm>
            <a:off x="2700338" y="1412875"/>
            <a:ext cx="0" cy="647700"/>
          </a:xfrm>
          <a:prstGeom prst="line">
            <a:avLst/>
          </a:prstGeom>
          <a:noFill/>
          <a:ln w="9525">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357" name="Line 13">
            <a:extLst>
              <a:ext uri="{FF2B5EF4-FFF2-40B4-BE49-F238E27FC236}">
                <a16:creationId xmlns:a16="http://schemas.microsoft.com/office/drawing/2014/main" id="{1E0C53B0-BAF7-E446-84FE-E04A777A6EEB}"/>
              </a:ext>
            </a:extLst>
          </p:cNvPr>
          <p:cNvSpPr>
            <a:spLocks noChangeShapeType="1"/>
          </p:cNvSpPr>
          <p:nvPr/>
        </p:nvSpPr>
        <p:spPr bwMode="auto">
          <a:xfrm>
            <a:off x="3708400" y="3213100"/>
            <a:ext cx="1511300" cy="0"/>
          </a:xfrm>
          <a:prstGeom prst="line">
            <a:avLst/>
          </a:prstGeom>
          <a:noFill/>
          <a:ln w="9525">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358" name="Line 14">
            <a:extLst>
              <a:ext uri="{FF2B5EF4-FFF2-40B4-BE49-F238E27FC236}">
                <a16:creationId xmlns:a16="http://schemas.microsoft.com/office/drawing/2014/main" id="{6C37AF04-F0C2-C54F-A295-840E49AA4D56}"/>
              </a:ext>
            </a:extLst>
          </p:cNvPr>
          <p:cNvSpPr>
            <a:spLocks noChangeShapeType="1"/>
          </p:cNvSpPr>
          <p:nvPr/>
        </p:nvSpPr>
        <p:spPr bwMode="auto">
          <a:xfrm>
            <a:off x="5219700" y="4076700"/>
            <a:ext cx="431800" cy="0"/>
          </a:xfrm>
          <a:prstGeom prst="line">
            <a:avLst/>
          </a:prstGeom>
          <a:noFill/>
          <a:ln w="9525">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359" name="Line 15">
            <a:extLst>
              <a:ext uri="{FF2B5EF4-FFF2-40B4-BE49-F238E27FC236}">
                <a16:creationId xmlns:a16="http://schemas.microsoft.com/office/drawing/2014/main" id="{0B26D295-A16B-1546-9269-3F2734591C70}"/>
              </a:ext>
            </a:extLst>
          </p:cNvPr>
          <p:cNvSpPr>
            <a:spLocks noChangeShapeType="1"/>
          </p:cNvSpPr>
          <p:nvPr/>
        </p:nvSpPr>
        <p:spPr bwMode="auto">
          <a:xfrm flipV="1">
            <a:off x="5219700" y="3213100"/>
            <a:ext cx="0" cy="863600"/>
          </a:xfrm>
          <a:prstGeom prst="line">
            <a:avLst/>
          </a:prstGeom>
          <a:noFill/>
          <a:ln w="9525">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1329180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53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535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185351"/>
                                        </p:tgtEl>
                                        <p:attrNameLst>
                                          <p:attrName>style.visibility</p:attrName>
                                        </p:attrNameLst>
                                      </p:cBhvr>
                                      <p:to>
                                        <p:strVal val="visible"/>
                                      </p:to>
                                    </p:set>
                                    <p:animEffect transition="in" filter="diamond(in)">
                                      <p:cBhvr>
                                        <p:cTn id="15" dur="500"/>
                                        <p:tgtEl>
                                          <p:spTgt spid="185351"/>
                                        </p:tgtEl>
                                      </p:cBhvr>
                                    </p:animEffect>
                                  </p:childTnLst>
                                </p:cTn>
                              </p:par>
                              <p:par>
                                <p:cTn id="16" presetID="8" presetClass="entr" presetSubtype="16" fill="hold" nodeType="withEffect">
                                  <p:stCondLst>
                                    <p:cond delay="0"/>
                                  </p:stCondLst>
                                  <p:childTnLst>
                                    <p:set>
                                      <p:cBhvr>
                                        <p:cTn id="17" dur="1" fill="hold">
                                          <p:stCondLst>
                                            <p:cond delay="0"/>
                                          </p:stCondLst>
                                        </p:cTn>
                                        <p:tgtEl>
                                          <p:spTgt spid="185356"/>
                                        </p:tgtEl>
                                        <p:attrNameLst>
                                          <p:attrName>style.visibility</p:attrName>
                                        </p:attrNameLst>
                                      </p:cBhvr>
                                      <p:to>
                                        <p:strVal val="visible"/>
                                      </p:to>
                                    </p:set>
                                    <p:animEffect transition="in" filter="diamond(in)">
                                      <p:cBhvr>
                                        <p:cTn id="18" dur="2000"/>
                                        <p:tgtEl>
                                          <p:spTgt spid="185356"/>
                                        </p:tgtEl>
                                      </p:cBhvr>
                                    </p:animEffect>
                                  </p:childTnLst>
                                </p:cTn>
                              </p:par>
                              <p:par>
                                <p:cTn id="19" presetID="8" presetClass="entr" presetSubtype="16" fill="hold" nodeType="withEffect">
                                  <p:stCondLst>
                                    <p:cond delay="0"/>
                                  </p:stCondLst>
                                  <p:childTnLst>
                                    <p:set>
                                      <p:cBhvr>
                                        <p:cTn id="20" dur="1" fill="hold">
                                          <p:stCondLst>
                                            <p:cond delay="0"/>
                                          </p:stCondLst>
                                        </p:cTn>
                                        <p:tgtEl>
                                          <p:spTgt spid="185355"/>
                                        </p:tgtEl>
                                        <p:attrNameLst>
                                          <p:attrName>style.visibility</p:attrName>
                                        </p:attrNameLst>
                                      </p:cBhvr>
                                      <p:to>
                                        <p:strVal val="visible"/>
                                      </p:to>
                                    </p:set>
                                    <p:animEffect transition="in" filter="diamond(in)">
                                      <p:cBhvr>
                                        <p:cTn id="21" dur="2000"/>
                                        <p:tgtEl>
                                          <p:spTgt spid="185355"/>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185353"/>
                                        </p:tgtEl>
                                        <p:attrNameLst>
                                          <p:attrName>style.visibility</p:attrName>
                                        </p:attrNameLst>
                                      </p:cBhvr>
                                      <p:to>
                                        <p:strVal val="visible"/>
                                      </p:to>
                                    </p:set>
                                    <p:animEffect transition="in" filter="diamond(in)">
                                      <p:cBhvr>
                                        <p:cTn id="24" dur="2000"/>
                                        <p:tgtEl>
                                          <p:spTgt spid="18535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8" presetClass="entr" presetSubtype="16" fill="hold" grpId="0" nodeType="clickEffect">
                                  <p:stCondLst>
                                    <p:cond delay="0"/>
                                  </p:stCondLst>
                                  <p:childTnLst>
                                    <p:set>
                                      <p:cBhvr>
                                        <p:cTn id="28" dur="1" fill="hold">
                                          <p:stCondLst>
                                            <p:cond delay="0"/>
                                          </p:stCondLst>
                                        </p:cTn>
                                        <p:tgtEl>
                                          <p:spTgt spid="185352"/>
                                        </p:tgtEl>
                                        <p:attrNameLst>
                                          <p:attrName>style.visibility</p:attrName>
                                        </p:attrNameLst>
                                      </p:cBhvr>
                                      <p:to>
                                        <p:strVal val="visible"/>
                                      </p:to>
                                    </p:set>
                                    <p:animEffect transition="in" filter="diamond(in)">
                                      <p:cBhvr>
                                        <p:cTn id="29" dur="500"/>
                                        <p:tgtEl>
                                          <p:spTgt spid="185352"/>
                                        </p:tgtEl>
                                      </p:cBhvr>
                                    </p:animEffect>
                                  </p:childTnLst>
                                </p:cTn>
                              </p:par>
                              <p:par>
                                <p:cTn id="30" presetID="8" presetClass="entr" presetSubtype="16" fill="hold" nodeType="withEffect">
                                  <p:stCondLst>
                                    <p:cond delay="0"/>
                                  </p:stCondLst>
                                  <p:childTnLst>
                                    <p:set>
                                      <p:cBhvr>
                                        <p:cTn id="31" dur="1" fill="hold">
                                          <p:stCondLst>
                                            <p:cond delay="0"/>
                                          </p:stCondLst>
                                        </p:cTn>
                                        <p:tgtEl>
                                          <p:spTgt spid="185357"/>
                                        </p:tgtEl>
                                        <p:attrNameLst>
                                          <p:attrName>style.visibility</p:attrName>
                                        </p:attrNameLst>
                                      </p:cBhvr>
                                      <p:to>
                                        <p:strVal val="visible"/>
                                      </p:to>
                                    </p:set>
                                    <p:animEffect transition="in" filter="diamond(in)">
                                      <p:cBhvr>
                                        <p:cTn id="32" dur="2000"/>
                                        <p:tgtEl>
                                          <p:spTgt spid="185357"/>
                                        </p:tgtEl>
                                      </p:cBhvr>
                                    </p:animEffect>
                                  </p:childTnLst>
                                </p:cTn>
                              </p:par>
                              <p:par>
                                <p:cTn id="33" presetID="8" presetClass="entr" presetSubtype="16" fill="hold" nodeType="withEffect">
                                  <p:stCondLst>
                                    <p:cond delay="0"/>
                                  </p:stCondLst>
                                  <p:childTnLst>
                                    <p:set>
                                      <p:cBhvr>
                                        <p:cTn id="34" dur="1" fill="hold">
                                          <p:stCondLst>
                                            <p:cond delay="0"/>
                                          </p:stCondLst>
                                        </p:cTn>
                                        <p:tgtEl>
                                          <p:spTgt spid="185359"/>
                                        </p:tgtEl>
                                        <p:attrNameLst>
                                          <p:attrName>style.visibility</p:attrName>
                                        </p:attrNameLst>
                                      </p:cBhvr>
                                      <p:to>
                                        <p:strVal val="visible"/>
                                      </p:to>
                                    </p:set>
                                    <p:animEffect transition="in" filter="diamond(in)">
                                      <p:cBhvr>
                                        <p:cTn id="35" dur="2000"/>
                                        <p:tgtEl>
                                          <p:spTgt spid="185359"/>
                                        </p:tgtEl>
                                      </p:cBhvr>
                                    </p:animEffect>
                                  </p:childTnLst>
                                </p:cTn>
                              </p:par>
                              <p:par>
                                <p:cTn id="36" presetID="8" presetClass="entr" presetSubtype="16" fill="hold" nodeType="withEffect">
                                  <p:stCondLst>
                                    <p:cond delay="0"/>
                                  </p:stCondLst>
                                  <p:childTnLst>
                                    <p:set>
                                      <p:cBhvr>
                                        <p:cTn id="37" dur="1" fill="hold">
                                          <p:stCondLst>
                                            <p:cond delay="0"/>
                                          </p:stCondLst>
                                        </p:cTn>
                                        <p:tgtEl>
                                          <p:spTgt spid="185358"/>
                                        </p:tgtEl>
                                        <p:attrNameLst>
                                          <p:attrName>style.visibility</p:attrName>
                                        </p:attrNameLst>
                                      </p:cBhvr>
                                      <p:to>
                                        <p:strVal val="visible"/>
                                      </p:to>
                                    </p:set>
                                    <p:animEffect transition="in" filter="diamond(in)">
                                      <p:cBhvr>
                                        <p:cTn id="38" dur="2000"/>
                                        <p:tgtEl>
                                          <p:spTgt spid="185358"/>
                                        </p:tgtEl>
                                      </p:cBhvr>
                                    </p:animEffect>
                                  </p:childTnLst>
                                </p:cTn>
                              </p:par>
                              <p:par>
                                <p:cTn id="39" presetID="8" presetClass="entr" presetSubtype="16" fill="hold" grpId="0" nodeType="withEffect">
                                  <p:stCondLst>
                                    <p:cond delay="0"/>
                                  </p:stCondLst>
                                  <p:childTnLst>
                                    <p:set>
                                      <p:cBhvr>
                                        <p:cTn id="40" dur="1" fill="hold">
                                          <p:stCondLst>
                                            <p:cond delay="0"/>
                                          </p:stCondLst>
                                        </p:cTn>
                                        <p:tgtEl>
                                          <p:spTgt spid="185354"/>
                                        </p:tgtEl>
                                        <p:attrNameLst>
                                          <p:attrName>style.visibility</p:attrName>
                                        </p:attrNameLst>
                                      </p:cBhvr>
                                      <p:to>
                                        <p:strVal val="visible"/>
                                      </p:to>
                                    </p:set>
                                    <p:animEffect transition="in" filter="diamond(in)">
                                      <p:cBhvr>
                                        <p:cTn id="41" dur="2000"/>
                                        <p:tgtEl>
                                          <p:spTgt spid="185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7" grpId="0"/>
      <p:bldP spid="185349" grpId="0"/>
      <p:bldP spid="185350" grpId="0"/>
      <p:bldP spid="185351" grpId="0" animBg="1"/>
      <p:bldP spid="185352" grpId="0" animBg="1"/>
      <p:bldP spid="185353" grpId="0" animBg="1"/>
      <p:bldP spid="18535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84403075-CD26-0D4C-9E07-3EECFC0E2096}"/>
              </a:ext>
            </a:extLst>
          </p:cNvPr>
          <p:cNvSpPr>
            <a:spLocks noChangeArrowheads="1"/>
          </p:cNvSpPr>
          <p:nvPr/>
        </p:nvSpPr>
        <p:spPr bwMode="auto">
          <a:xfrm>
            <a:off x="4427984" y="1040726"/>
            <a:ext cx="3960440"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8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r>
              <a:rPr lang="nl-NL" altLang="en-US" sz="2400" dirty="0">
                <a:solidFill>
                  <a:schemeClr val="bg2"/>
                </a:solidFill>
                <a:latin typeface="+mn-lt"/>
                <a:cs typeface="+mn-cs"/>
              </a:rPr>
              <a:t>Computer </a:t>
            </a:r>
            <a:r>
              <a:rPr lang="nl-NL" altLang="en-US" sz="2400" dirty="0" err="1">
                <a:solidFill>
                  <a:schemeClr val="bg2"/>
                </a:solidFill>
                <a:latin typeface="+mn-lt"/>
                <a:cs typeface="+mn-cs"/>
              </a:rPr>
              <a:t>science</a:t>
            </a:r>
            <a:r>
              <a:rPr lang="nl-NL" altLang="en-US" sz="2400" dirty="0">
                <a:solidFill>
                  <a:schemeClr val="bg2"/>
                </a:solidFill>
                <a:latin typeface="+mn-lt"/>
                <a:cs typeface="+mn-cs"/>
              </a:rPr>
              <a:t> </a:t>
            </a:r>
            <a:r>
              <a:rPr lang="nl-NL" altLang="en-US" sz="2400" dirty="0" err="1">
                <a:solidFill>
                  <a:schemeClr val="bg2"/>
                </a:solidFill>
                <a:latin typeface="+mn-lt"/>
                <a:cs typeface="+mn-cs"/>
              </a:rPr>
              <a:t>needs</a:t>
            </a:r>
            <a:r>
              <a:rPr lang="nl-NL" altLang="en-US" sz="2400" dirty="0">
                <a:solidFill>
                  <a:schemeClr val="bg2"/>
                </a:solidFill>
                <a:latin typeface="+mn-lt"/>
                <a:cs typeface="+mn-cs"/>
              </a:rPr>
              <a:t> </a:t>
            </a:r>
            <a:r>
              <a:rPr lang="nl-NL" altLang="en-US" sz="2400" dirty="0" err="1">
                <a:solidFill>
                  <a:schemeClr val="bg2"/>
                </a:solidFill>
                <a:latin typeface="+mn-lt"/>
                <a:cs typeface="+mn-cs"/>
              </a:rPr>
              <a:t>the</a:t>
            </a:r>
            <a:r>
              <a:rPr lang="nl-NL" altLang="en-US" sz="2400" dirty="0">
                <a:solidFill>
                  <a:schemeClr val="bg2"/>
                </a:solidFill>
                <a:latin typeface="+mn-lt"/>
                <a:cs typeface="+mn-cs"/>
              </a:rPr>
              <a:t> </a:t>
            </a:r>
            <a:r>
              <a:rPr lang="nl-NL" altLang="en-US" sz="2400" dirty="0" err="1">
                <a:solidFill>
                  <a:schemeClr val="bg2"/>
                </a:solidFill>
                <a:latin typeface="+mn-lt"/>
                <a:cs typeface="+mn-cs"/>
              </a:rPr>
              <a:t>humanities</a:t>
            </a:r>
            <a:r>
              <a:rPr lang="nl-NL" altLang="en-US" sz="2400" dirty="0">
                <a:solidFill>
                  <a:schemeClr val="bg2"/>
                </a:solidFill>
                <a:latin typeface="+mn-lt"/>
                <a:cs typeface="+mn-cs"/>
              </a:rPr>
              <a:t> </a:t>
            </a:r>
            <a:r>
              <a:rPr lang="nl-NL" altLang="en-US" sz="2400" dirty="0" err="1">
                <a:solidFill>
                  <a:schemeClr val="bg2"/>
                </a:solidFill>
                <a:latin typeface="+mn-lt"/>
                <a:cs typeface="+mn-cs"/>
              </a:rPr>
              <a:t>to</a:t>
            </a:r>
            <a:r>
              <a:rPr lang="nl-NL" altLang="en-US" sz="2400" dirty="0">
                <a:solidFill>
                  <a:schemeClr val="bg2"/>
                </a:solidFill>
                <a:latin typeface="+mn-lt"/>
                <a:cs typeface="+mn-cs"/>
              </a:rPr>
              <a:t> </a:t>
            </a:r>
            <a:r>
              <a:rPr lang="nl-NL" altLang="en-US" sz="2400" dirty="0" err="1">
                <a:solidFill>
                  <a:schemeClr val="bg2"/>
                </a:solidFill>
                <a:latin typeface="+mn-lt"/>
                <a:cs typeface="+mn-cs"/>
              </a:rPr>
              <a:t>address</a:t>
            </a:r>
            <a:r>
              <a:rPr lang="nl-NL" altLang="en-US" sz="2400" dirty="0">
                <a:solidFill>
                  <a:schemeClr val="bg2"/>
                </a:solidFill>
                <a:latin typeface="+mn-lt"/>
                <a:cs typeface="+mn-cs"/>
              </a:rPr>
              <a:t> </a:t>
            </a:r>
            <a:r>
              <a:rPr lang="nl-NL" altLang="en-US" sz="2400" dirty="0" err="1">
                <a:solidFill>
                  <a:schemeClr val="bg2"/>
                </a:solidFill>
                <a:latin typeface="+mn-lt"/>
                <a:cs typeface="+mn-cs"/>
              </a:rPr>
              <a:t>some</a:t>
            </a:r>
            <a:r>
              <a:rPr lang="nl-NL" altLang="en-US" sz="2400" dirty="0">
                <a:solidFill>
                  <a:schemeClr val="bg2"/>
                </a:solidFill>
                <a:latin typeface="+mn-lt"/>
                <a:cs typeface="+mn-cs"/>
              </a:rPr>
              <a:t> </a:t>
            </a:r>
            <a:r>
              <a:rPr lang="nl-NL" altLang="en-US" sz="2400" dirty="0" err="1">
                <a:solidFill>
                  <a:schemeClr val="bg2"/>
                </a:solidFill>
                <a:latin typeface="+mn-lt"/>
                <a:cs typeface="+mn-cs"/>
              </a:rPr>
              <a:t>its</a:t>
            </a:r>
            <a:r>
              <a:rPr lang="nl-NL" altLang="en-US" sz="2400" dirty="0">
                <a:solidFill>
                  <a:schemeClr val="bg2"/>
                </a:solidFill>
                <a:latin typeface="+mn-lt"/>
                <a:cs typeface="+mn-cs"/>
              </a:rPr>
              <a:t> </a:t>
            </a:r>
            <a:r>
              <a:rPr lang="nl-NL" altLang="en-US" sz="2400" dirty="0" err="1">
                <a:solidFill>
                  <a:schemeClr val="bg2"/>
                </a:solidFill>
                <a:latin typeface="+mn-lt"/>
                <a:cs typeface="+mn-cs"/>
              </a:rPr>
              <a:t>central</a:t>
            </a:r>
            <a:r>
              <a:rPr lang="nl-NL" altLang="en-US" sz="2400" dirty="0">
                <a:solidFill>
                  <a:schemeClr val="bg2"/>
                </a:solidFill>
                <a:latin typeface="+mn-lt"/>
                <a:cs typeface="+mn-cs"/>
              </a:rPr>
              <a:t> </a:t>
            </a:r>
            <a:r>
              <a:rPr lang="nl-NL" altLang="en-US" sz="2400" dirty="0" err="1">
                <a:solidFill>
                  <a:schemeClr val="bg2"/>
                </a:solidFill>
                <a:latin typeface="+mn-lt"/>
                <a:cs typeface="+mn-cs"/>
              </a:rPr>
              <a:t>questions</a:t>
            </a:r>
            <a:endParaRPr lang="nl-NL"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endParaRPr lang="nl-NL"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r>
              <a:rPr lang="nl-NL" altLang="en-US" sz="2400" dirty="0">
                <a:solidFill>
                  <a:schemeClr val="bg2"/>
                </a:solidFill>
                <a:latin typeface="+mn-lt"/>
                <a:cs typeface="+mn-cs"/>
              </a:rPr>
              <a:t>For </a:t>
            </a:r>
            <a:r>
              <a:rPr lang="nl-NL" altLang="en-US" sz="2400" dirty="0" err="1">
                <a:solidFill>
                  <a:schemeClr val="bg2"/>
                </a:solidFill>
                <a:latin typeface="+mn-lt"/>
                <a:cs typeface="+mn-cs"/>
              </a:rPr>
              <a:t>humanists</a:t>
            </a:r>
            <a:r>
              <a:rPr lang="nl-NL" altLang="en-US" sz="2400" dirty="0">
                <a:solidFill>
                  <a:schemeClr val="bg2"/>
                </a:solidFill>
                <a:latin typeface="+mn-lt"/>
                <a:cs typeface="+mn-cs"/>
              </a:rPr>
              <a:t>, </a:t>
            </a:r>
            <a:r>
              <a:rPr lang="nl-NL" altLang="en-US" sz="2400" dirty="0" err="1">
                <a:solidFill>
                  <a:schemeClr val="bg2"/>
                </a:solidFill>
                <a:latin typeface="+mn-lt"/>
                <a:cs typeface="+mn-cs"/>
              </a:rPr>
              <a:t>learning</a:t>
            </a:r>
            <a:r>
              <a:rPr lang="nl-NL" altLang="en-US" sz="2400" dirty="0">
                <a:solidFill>
                  <a:schemeClr val="bg2"/>
                </a:solidFill>
                <a:latin typeface="+mn-lt"/>
                <a:cs typeface="+mn-cs"/>
              </a:rPr>
              <a:t> </a:t>
            </a:r>
            <a:r>
              <a:rPr lang="nl-NL" altLang="en-US" sz="2400" dirty="0" err="1">
                <a:solidFill>
                  <a:schemeClr val="bg2"/>
                </a:solidFill>
                <a:latin typeface="+mn-lt"/>
                <a:cs typeface="+mn-cs"/>
              </a:rPr>
              <a:t>about</a:t>
            </a:r>
            <a:r>
              <a:rPr lang="nl-NL" altLang="en-US" sz="2400" dirty="0">
                <a:solidFill>
                  <a:schemeClr val="bg2"/>
                </a:solidFill>
                <a:latin typeface="+mn-lt"/>
                <a:cs typeface="+mn-cs"/>
              </a:rPr>
              <a:t> </a:t>
            </a:r>
            <a:r>
              <a:rPr lang="nl-NL" altLang="en-US" sz="2400" dirty="0" err="1">
                <a:solidFill>
                  <a:schemeClr val="bg2"/>
                </a:solidFill>
                <a:latin typeface="+mn-lt"/>
                <a:cs typeface="+mn-cs"/>
              </a:rPr>
              <a:t>computational</a:t>
            </a:r>
            <a:r>
              <a:rPr lang="nl-NL" altLang="en-US" sz="2400" dirty="0">
                <a:solidFill>
                  <a:schemeClr val="bg2"/>
                </a:solidFill>
                <a:latin typeface="+mn-lt"/>
                <a:cs typeface="+mn-cs"/>
              </a:rPr>
              <a:t> </a:t>
            </a:r>
            <a:r>
              <a:rPr lang="nl-NL" altLang="en-US" sz="2400" dirty="0" err="1">
                <a:solidFill>
                  <a:schemeClr val="bg2"/>
                </a:solidFill>
                <a:latin typeface="+mn-lt"/>
                <a:cs typeface="+mn-cs"/>
              </a:rPr>
              <a:t>methods</a:t>
            </a:r>
            <a:r>
              <a:rPr lang="nl-NL" altLang="en-US" sz="2400" dirty="0">
                <a:solidFill>
                  <a:schemeClr val="bg2"/>
                </a:solidFill>
                <a:latin typeface="+mn-lt"/>
                <a:cs typeface="+mn-cs"/>
              </a:rPr>
              <a:t> </a:t>
            </a:r>
            <a:r>
              <a:rPr lang="nl-NL" altLang="en-US" sz="2400" dirty="0" err="1">
                <a:solidFill>
                  <a:schemeClr val="bg2"/>
                </a:solidFill>
                <a:latin typeface="+mn-lt"/>
                <a:cs typeface="+mn-cs"/>
              </a:rPr>
              <a:t>can</a:t>
            </a:r>
            <a:r>
              <a:rPr lang="nl-NL" altLang="en-US" sz="2400" dirty="0">
                <a:solidFill>
                  <a:schemeClr val="bg2"/>
                </a:solidFill>
                <a:latin typeface="+mn-lt"/>
                <a:cs typeface="+mn-cs"/>
              </a:rPr>
              <a:t> open up new </a:t>
            </a:r>
            <a:r>
              <a:rPr lang="nl-NL" altLang="en-US" sz="2400" dirty="0" err="1">
                <a:solidFill>
                  <a:schemeClr val="bg2"/>
                </a:solidFill>
                <a:latin typeface="+mn-lt"/>
                <a:cs typeface="+mn-cs"/>
              </a:rPr>
              <a:t>perspectives</a:t>
            </a:r>
            <a:endParaRPr lang="nl-NL"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endParaRPr lang="nl-NL"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endParaRPr lang="nl-NL"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endParaRPr lang="nl-NL" altLang="en-US" sz="2400" dirty="0">
              <a:solidFill>
                <a:schemeClr val="bg2"/>
              </a:solidFill>
              <a:latin typeface="+mn-lt"/>
              <a:cs typeface="+mn-cs"/>
            </a:endParaRPr>
          </a:p>
          <a:p>
            <a:pPr eaLnBrk="1" hangingPunct="1">
              <a:spcBef>
                <a:spcPct val="0"/>
              </a:spcBef>
              <a:buFontTx/>
              <a:buNone/>
            </a:pPr>
            <a:endParaRPr lang="en-GB" altLang="en-US" sz="2800" dirty="0">
              <a:latin typeface="Verdana" panose="020B0604030504040204" pitchFamily="34" charset="0"/>
            </a:endParaRPr>
          </a:p>
          <a:p>
            <a:pPr eaLnBrk="1" hangingPunct="1">
              <a:buFontTx/>
              <a:buNone/>
            </a:pPr>
            <a:endParaRPr lang="en-GB" altLang="en-US" dirty="0">
              <a:solidFill>
                <a:schemeClr val="tx2"/>
              </a:solidFill>
            </a:endParaRPr>
          </a:p>
          <a:p>
            <a:pPr eaLnBrk="1" hangingPunct="1">
              <a:lnSpc>
                <a:spcPct val="80000"/>
              </a:lnSpc>
              <a:buClr>
                <a:srgbClr val="0C2577"/>
              </a:buClr>
              <a:buFontTx/>
              <a:buNone/>
            </a:pPr>
            <a:endParaRPr lang="en-US" altLang="en-US" sz="2800" dirty="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800" dirty="0">
              <a:latin typeface="Verdana" panose="020B0604030504040204" pitchFamily="34" charset="0"/>
            </a:endParaRPr>
          </a:p>
        </p:txBody>
      </p:sp>
      <p:pic>
        <p:nvPicPr>
          <p:cNvPr id="2" name="Picture 1">
            <a:extLst>
              <a:ext uri="{FF2B5EF4-FFF2-40B4-BE49-F238E27FC236}">
                <a16:creationId xmlns:a16="http://schemas.microsoft.com/office/drawing/2014/main" id="{239EDD02-901A-824E-82E2-C44107E28A52}"/>
              </a:ext>
            </a:extLst>
          </p:cNvPr>
          <p:cNvPicPr>
            <a:picLocks noChangeAspect="1"/>
          </p:cNvPicPr>
          <p:nvPr/>
        </p:nvPicPr>
        <p:blipFill>
          <a:blip r:embed="rId2"/>
          <a:stretch>
            <a:fillRect/>
          </a:stretch>
        </p:blipFill>
        <p:spPr>
          <a:xfrm>
            <a:off x="1115616" y="1628800"/>
            <a:ext cx="2259960" cy="3541852"/>
          </a:xfrm>
          <a:prstGeom prst="rect">
            <a:avLst/>
          </a:prstGeom>
        </p:spPr>
      </p:pic>
    </p:spTree>
    <p:extLst>
      <p:ext uri="{BB962C8B-B14F-4D97-AF65-F5344CB8AC3E}">
        <p14:creationId xmlns:p14="http://schemas.microsoft.com/office/powerpoint/2010/main" val="858470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3">
            <a:extLst>
              <a:ext uri="{FF2B5EF4-FFF2-40B4-BE49-F238E27FC236}">
                <a16:creationId xmlns:a16="http://schemas.microsoft.com/office/drawing/2014/main" id="{62067679-49B0-4F49-BF02-28676FFDCA95}"/>
              </a:ext>
            </a:extLst>
          </p:cNvPr>
          <p:cNvSpPr>
            <a:spLocks noChangeArrowheads="1"/>
          </p:cNvSpPr>
          <p:nvPr/>
        </p:nvSpPr>
        <p:spPr bwMode="auto">
          <a:xfrm>
            <a:off x="7451725" y="5410200"/>
            <a:ext cx="6408738"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800">
              <a:latin typeface="Verdana" panose="020B0604030504040204" pitchFamily="34" charset="0"/>
            </a:endParaRPr>
          </a:p>
        </p:txBody>
      </p:sp>
      <p:sp>
        <p:nvSpPr>
          <p:cNvPr id="33794" name="Rectangle 7">
            <a:extLst>
              <a:ext uri="{FF2B5EF4-FFF2-40B4-BE49-F238E27FC236}">
                <a16:creationId xmlns:a16="http://schemas.microsoft.com/office/drawing/2014/main" id="{898D53E0-ECA0-634F-8AD3-819AD95E645B}"/>
              </a:ext>
            </a:extLst>
          </p:cNvPr>
          <p:cNvSpPr>
            <a:spLocks noChangeArrowheads="1"/>
          </p:cNvSpPr>
          <p:nvPr/>
        </p:nvSpPr>
        <p:spPr bwMode="auto">
          <a:xfrm>
            <a:off x="936625" y="4438650"/>
            <a:ext cx="813752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lvl="1" eaLnBrk="1" hangingPunct="1">
              <a:lnSpc>
                <a:spcPct val="80000"/>
              </a:lnSpc>
              <a:buClr>
                <a:srgbClr val="0C2577"/>
              </a:buClr>
              <a:buFont typeface="Arial" panose="020B0604020202020204" pitchFamily="34" charset="0"/>
              <a:buNone/>
            </a:pPr>
            <a:endParaRPr lang="en-GB" altLang="nl-NL">
              <a:latin typeface="Verdana" panose="020B0604030504040204" pitchFamily="34" charset="0"/>
            </a:endParaRPr>
          </a:p>
          <a:p>
            <a:pPr eaLnBrk="1" hangingPunct="1">
              <a:lnSpc>
                <a:spcPct val="80000"/>
              </a:lnSpc>
              <a:buClr>
                <a:srgbClr val="0C2577"/>
              </a:buClr>
              <a:buFontTx/>
              <a:buNone/>
            </a:pPr>
            <a:endParaRPr lang="en-GB" altLang="nl-NL" sz="2800">
              <a:latin typeface="Verdana" panose="020B0604030504040204" pitchFamily="34" charset="0"/>
            </a:endParaRPr>
          </a:p>
          <a:p>
            <a:pPr eaLnBrk="1" hangingPunct="1">
              <a:spcBef>
                <a:spcPct val="0"/>
              </a:spcBef>
            </a:pPr>
            <a:endParaRPr lang="en-GB" altLang="nl-NL" sz="2800">
              <a:latin typeface="Verdana" panose="020B0604030504040204" pitchFamily="34" charset="0"/>
            </a:endParaRPr>
          </a:p>
          <a:p>
            <a:pPr eaLnBrk="1" hangingPunct="1"/>
            <a:endParaRPr lang="nl-NL" altLang="nl-NL" sz="2800">
              <a:latin typeface="Verdana" panose="020B0604030504040204" pitchFamily="34" charset="0"/>
            </a:endParaRPr>
          </a:p>
          <a:p>
            <a:pPr eaLnBrk="1" hangingPunct="1"/>
            <a:endParaRPr lang="en-GB" altLang="nl-NL" sz="2800">
              <a:latin typeface="Verdana" panose="020B0604030504040204" pitchFamily="34" charset="0"/>
            </a:endParaRPr>
          </a:p>
          <a:p>
            <a:pPr eaLnBrk="1" hangingPunct="1">
              <a:lnSpc>
                <a:spcPct val="80000"/>
              </a:lnSpc>
              <a:buClr>
                <a:srgbClr val="0C2577"/>
              </a:buClr>
              <a:buFontTx/>
              <a:buNone/>
            </a:pPr>
            <a:endParaRPr lang="en-US" altLang="nl-NL" sz="2400">
              <a:latin typeface="Verdana" panose="020B0604030504040204" pitchFamily="34" charset="0"/>
            </a:endParaRPr>
          </a:p>
          <a:p>
            <a:pPr eaLnBrk="1" hangingPunct="1">
              <a:lnSpc>
                <a:spcPct val="80000"/>
              </a:lnSpc>
              <a:buClr>
                <a:srgbClr val="0C2577"/>
              </a:buClr>
              <a:buFontTx/>
              <a:buNone/>
            </a:pPr>
            <a:endParaRPr lang="en-US" altLang="nl-NL" sz="2800">
              <a:latin typeface="Verdana" panose="020B0604030504040204" pitchFamily="34" charset="0"/>
            </a:endParaRPr>
          </a:p>
        </p:txBody>
      </p:sp>
      <p:sp>
        <p:nvSpPr>
          <p:cNvPr id="33795" name="Text Box 6">
            <a:extLst>
              <a:ext uri="{FF2B5EF4-FFF2-40B4-BE49-F238E27FC236}">
                <a16:creationId xmlns:a16="http://schemas.microsoft.com/office/drawing/2014/main" id="{221709EC-E3AB-024A-9E4A-4024FCD7CF81}"/>
              </a:ext>
            </a:extLst>
          </p:cNvPr>
          <p:cNvSpPr txBox="1">
            <a:spLocks noChangeArrowheads="1"/>
          </p:cNvSpPr>
          <p:nvPr/>
        </p:nvSpPr>
        <p:spPr bwMode="auto">
          <a:xfrm>
            <a:off x="827088" y="765175"/>
            <a:ext cx="79565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nl-NL" sz="3600" b="1" dirty="0">
                <a:solidFill>
                  <a:schemeClr val="bg2"/>
                </a:solidFill>
                <a:latin typeface="+mj-lt"/>
                <a:ea typeface="+mj-ea"/>
                <a:cs typeface="+mj-cs"/>
              </a:rPr>
              <a:t>Getting started</a:t>
            </a:r>
          </a:p>
        </p:txBody>
      </p:sp>
      <p:sp>
        <p:nvSpPr>
          <p:cNvPr id="33796" name="Rectangle 3">
            <a:extLst>
              <a:ext uri="{FF2B5EF4-FFF2-40B4-BE49-F238E27FC236}">
                <a16:creationId xmlns:a16="http://schemas.microsoft.com/office/drawing/2014/main" id="{BAF79152-D215-DE4D-9590-0BAE9008BD5B}"/>
              </a:ext>
            </a:extLst>
          </p:cNvPr>
          <p:cNvSpPr>
            <a:spLocks noChangeArrowheads="1"/>
          </p:cNvSpPr>
          <p:nvPr/>
        </p:nvSpPr>
        <p:spPr bwMode="auto">
          <a:xfrm>
            <a:off x="1619672" y="1556792"/>
            <a:ext cx="518532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8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r>
              <a:rPr lang="en-US" altLang="en-US" sz="2400" dirty="0" err="1">
                <a:solidFill>
                  <a:schemeClr val="bg2"/>
                </a:solidFill>
                <a:latin typeface="+mn-lt"/>
                <a:cs typeface="+mn-cs"/>
                <a:sym typeface="Lucida Grande" panose="020B0600040502020204" pitchFamily="34" charset="0"/>
              </a:rPr>
              <a:t>Analyse</a:t>
            </a:r>
            <a:r>
              <a:rPr lang="en-US" altLang="en-US" sz="2400" dirty="0">
                <a:solidFill>
                  <a:schemeClr val="bg2"/>
                </a:solidFill>
                <a:latin typeface="+mn-lt"/>
                <a:cs typeface="+mn-cs"/>
                <a:sym typeface="Lucida Grande" panose="020B0600040502020204" pitchFamily="34" charset="0"/>
              </a:rPr>
              <a:t> the XML source: draw a tree diagram</a:t>
            </a: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sym typeface="Lucida Grande" panose="020B0600040502020204" pitchFamily="34" charset="0"/>
              </a:rPr>
              <a:t>Create a basic XSLT stylesheet (</a:t>
            </a:r>
            <a:r>
              <a:rPr lang="en-US" altLang="en-US" sz="2400" dirty="0" err="1">
                <a:solidFill>
                  <a:schemeClr val="bg2"/>
                </a:solidFill>
                <a:latin typeface="+mn-lt"/>
                <a:cs typeface="+mn-cs"/>
                <a:sym typeface="Lucida Grande" panose="020B0600040502020204" pitchFamily="34" charset="0"/>
              </a:rPr>
              <a:t>xsl:stylesheet</a:t>
            </a:r>
            <a:r>
              <a:rPr lang="en-US" altLang="en-US" sz="2400" dirty="0">
                <a:solidFill>
                  <a:schemeClr val="bg2"/>
                </a:solidFill>
                <a:latin typeface="+mn-lt"/>
                <a:cs typeface="+mn-cs"/>
                <a:sym typeface="Lucida Grande" panose="020B0600040502020204" pitchFamily="34" charset="0"/>
              </a:rPr>
              <a:t> root and one </a:t>
            </a:r>
            <a:r>
              <a:rPr lang="en-US" altLang="en-US" sz="2400" dirty="0" err="1">
                <a:solidFill>
                  <a:schemeClr val="bg2"/>
                </a:solidFill>
                <a:latin typeface="+mn-lt"/>
                <a:cs typeface="+mn-cs"/>
                <a:sym typeface="Lucida Grande" panose="020B0600040502020204" pitchFamily="34" charset="0"/>
              </a:rPr>
              <a:t>xsl:template</a:t>
            </a:r>
            <a:r>
              <a:rPr lang="en-US" altLang="en-US" sz="2400" dirty="0">
                <a:solidFill>
                  <a:schemeClr val="bg2"/>
                </a:solidFill>
                <a:latin typeface="+mn-lt"/>
                <a:cs typeface="+mn-cs"/>
                <a:sym typeface="Lucida Grande" panose="020B0600040502020204" pitchFamily="34" charset="0"/>
              </a:rPr>
              <a:t>)</a:t>
            </a: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sym typeface="Lucida Grande" panose="020B0600040502020204" pitchFamily="34" charset="0"/>
              </a:rPr>
              <a:t>The match-attribute of the first template must point to the root of the XML source</a:t>
            </a: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sym typeface="Lucida Grande" panose="020B0600040502020204" pitchFamily="34" charset="0"/>
              </a:rPr>
              <a:t>In this first template, create a basic HTML page</a:t>
            </a:r>
          </a:p>
          <a:p>
            <a:pPr eaLnBrk="1" hangingPunct="1">
              <a:lnSpc>
                <a:spcPct val="80000"/>
              </a:lnSpc>
              <a:buClr>
                <a:srgbClr val="0C2577"/>
              </a:buClr>
              <a:buFont typeface="Arial" panose="020B0604020202020204" pitchFamily="34" charset="0"/>
              <a:buChar char="□"/>
            </a:pPr>
            <a:endParaRPr lang="en-US" altLang="en-US" sz="2400" dirty="0">
              <a:solidFill>
                <a:schemeClr val="bg2"/>
              </a:solidFill>
              <a:latin typeface="+mn-lt"/>
              <a:cs typeface="+mn-cs"/>
              <a:sym typeface="Lucida Grande" panose="020B0600040502020204" pitchFamily="34" charset="0"/>
            </a:endParaRPr>
          </a:p>
          <a:p>
            <a:pPr eaLnBrk="1" hangingPunct="1">
              <a:lnSpc>
                <a:spcPct val="80000"/>
              </a:lnSpc>
              <a:buClr>
                <a:srgbClr val="0C2577"/>
              </a:buClr>
            </a:pPr>
            <a:endParaRPr lang="en-US" altLang="en-US" sz="2800" dirty="0">
              <a:latin typeface="Verdana" panose="020B0604030504040204" pitchFamily="34" charset="0"/>
              <a:sym typeface="Lucida Grande" panose="020B0600040502020204" pitchFamily="34" charset="0"/>
            </a:endParaRPr>
          </a:p>
          <a:p>
            <a:pPr eaLnBrk="1" hangingPunct="1">
              <a:lnSpc>
                <a:spcPct val="80000"/>
              </a:lnSpc>
              <a:buClr>
                <a:srgbClr val="0C2577"/>
              </a:buClr>
              <a:buFont typeface="Arial" panose="020B0604020202020204" pitchFamily="34" charset="0"/>
              <a:buChar char="□"/>
            </a:pPr>
            <a:endParaRPr lang="en-US" altLang="en-US" sz="2800" dirty="0">
              <a:latin typeface="Verdana" panose="020B0604030504040204" pitchFamily="34" charset="0"/>
              <a:sym typeface="Lucida Grande" panose="020B0600040502020204" pitchFamily="34" charset="0"/>
            </a:endParaRPr>
          </a:p>
          <a:p>
            <a:pPr eaLnBrk="1" hangingPunct="1">
              <a:lnSpc>
                <a:spcPct val="80000"/>
              </a:lnSpc>
              <a:buClr>
                <a:srgbClr val="0C2577"/>
              </a:buClr>
              <a:buFont typeface="Arial" panose="020B0604020202020204" pitchFamily="34" charset="0"/>
              <a:buChar char="□"/>
            </a:pPr>
            <a:endParaRPr lang="en-US" altLang="en-US" sz="2800" dirty="0">
              <a:latin typeface="Verdana" panose="020B0604030504040204" pitchFamily="34" charset="0"/>
              <a:sym typeface="Lucida Grande" panose="020B0600040502020204" pitchFamily="34" charset="0"/>
            </a:endParaRPr>
          </a:p>
          <a:p>
            <a:pPr eaLnBrk="1" hangingPunct="1">
              <a:lnSpc>
                <a:spcPct val="80000"/>
              </a:lnSpc>
              <a:buClr>
                <a:srgbClr val="0C2577"/>
              </a:buClr>
              <a:buFont typeface="Arial" panose="020B0604020202020204" pitchFamily="34" charset="0"/>
              <a:buChar char="□"/>
            </a:pPr>
            <a:endParaRPr lang="en-US" altLang="en-US" sz="2800" dirty="0">
              <a:latin typeface="Verdana" panose="020B0604030504040204" pitchFamily="34" charset="0"/>
              <a:sym typeface="Lucida Grande" panose="020B0600040502020204" pitchFamily="34" charset="0"/>
            </a:endParaRPr>
          </a:p>
          <a:p>
            <a:pPr eaLnBrk="1" hangingPunct="1">
              <a:lnSpc>
                <a:spcPct val="80000"/>
              </a:lnSpc>
              <a:buClr>
                <a:srgbClr val="0C2577"/>
              </a:buClr>
              <a:buFont typeface="Arial" panose="020B0604020202020204" pitchFamily="34" charset="0"/>
              <a:buChar char="□"/>
            </a:pPr>
            <a:endParaRPr lang="en-US" altLang="en-US" sz="2800" dirty="0">
              <a:latin typeface="Verdana" panose="020B0604030504040204" pitchFamily="34" charset="0"/>
              <a:sym typeface="Lucida Grande" panose="020B0600040502020204" pitchFamily="34" charset="0"/>
            </a:endParaRPr>
          </a:p>
          <a:p>
            <a:pPr eaLnBrk="1" hangingPunct="1">
              <a:lnSpc>
                <a:spcPct val="80000"/>
              </a:lnSpc>
              <a:buClr>
                <a:srgbClr val="0C2577"/>
              </a:buClr>
              <a:buFont typeface="Arial" panose="020B0604020202020204" pitchFamily="34" charset="0"/>
              <a:buChar char="□"/>
            </a:pPr>
            <a:endParaRPr lang="en-US" altLang="en-US" sz="2800" dirty="0">
              <a:latin typeface="Verdana" panose="020B0604030504040204" pitchFamily="34" charset="0"/>
              <a:sym typeface="Lucida Grande" panose="020B0600040502020204" pitchFamily="34" charset="0"/>
            </a:endParaRPr>
          </a:p>
          <a:p>
            <a:pPr eaLnBrk="1" hangingPunct="1">
              <a:lnSpc>
                <a:spcPct val="80000"/>
              </a:lnSpc>
              <a:buClr>
                <a:srgbClr val="0C2577"/>
              </a:buClr>
              <a:buFont typeface="Arial" panose="020B0604020202020204" pitchFamily="34" charset="0"/>
              <a:buChar char="□"/>
            </a:pPr>
            <a:endParaRPr lang="en-US" altLang="en-US" sz="2800" dirty="0">
              <a:latin typeface="Verdana" panose="020B0604030504040204" pitchFamily="34" charset="0"/>
              <a:sym typeface="Lucida Grande" panose="020B0600040502020204" pitchFamily="34" charset="0"/>
            </a:endParaRPr>
          </a:p>
          <a:p>
            <a:pPr lvl="1" eaLnBrk="1" hangingPunct="1">
              <a:lnSpc>
                <a:spcPct val="80000"/>
              </a:lnSpc>
              <a:buClr>
                <a:srgbClr val="0C2577"/>
              </a:buClr>
              <a:buFontTx/>
              <a:buNone/>
            </a:pPr>
            <a:endParaRPr lang="en-GB" altLang="en-US" dirty="0">
              <a:latin typeface="Verdana" panose="020B0604030504040204" pitchFamily="34" charset="0"/>
            </a:endParaRPr>
          </a:p>
          <a:p>
            <a:pPr eaLnBrk="1" hangingPunct="1">
              <a:lnSpc>
                <a:spcPct val="80000"/>
              </a:lnSpc>
              <a:buClr>
                <a:srgbClr val="0C2577"/>
              </a:buClr>
              <a:buFontTx/>
              <a:buNone/>
            </a:pPr>
            <a:endParaRPr lang="en-GB" altLang="en-US" sz="2800" dirty="0">
              <a:latin typeface="Verdana" panose="020B0604030504040204" pitchFamily="34" charset="0"/>
            </a:endParaRPr>
          </a:p>
          <a:p>
            <a:pPr eaLnBrk="1" hangingPunct="1"/>
            <a:endParaRPr lang="en-GB" altLang="en-US" sz="2800" dirty="0">
              <a:latin typeface="Verdana" panose="020B0604030504040204" pitchFamily="34" charset="0"/>
            </a:endParaRPr>
          </a:p>
          <a:p>
            <a:pPr eaLnBrk="1" hangingPunct="1"/>
            <a:endParaRPr lang="nl-NL" altLang="en-US" sz="2800" dirty="0">
              <a:latin typeface="Verdana" panose="020B0604030504040204" pitchFamily="34" charset="0"/>
            </a:endParaRPr>
          </a:p>
          <a:p>
            <a:pPr eaLnBrk="1" hangingPunct="1"/>
            <a:endParaRPr lang="en-GB" altLang="en-US" sz="2800" dirty="0">
              <a:latin typeface="Verdana" panose="020B0604030504040204" pitchFamily="34" charset="0"/>
            </a:endParaRPr>
          </a:p>
          <a:p>
            <a:pPr eaLnBrk="1" hangingPunct="1">
              <a:lnSpc>
                <a:spcPct val="80000"/>
              </a:lnSpc>
              <a:buClr>
                <a:srgbClr val="0C2577"/>
              </a:buClr>
              <a:buFontTx/>
              <a:buNone/>
            </a:pPr>
            <a:endParaRPr lang="en-US" altLang="en-US" sz="2400" dirty="0">
              <a:latin typeface="Verdana" panose="020B0604030504040204" pitchFamily="34" charset="0"/>
            </a:endParaRPr>
          </a:p>
          <a:p>
            <a:pPr eaLnBrk="1" hangingPunct="1">
              <a:lnSpc>
                <a:spcPct val="80000"/>
              </a:lnSpc>
              <a:buClr>
                <a:srgbClr val="0C2577"/>
              </a:buClr>
              <a:buFontTx/>
              <a:buNone/>
            </a:pPr>
            <a:endParaRPr lang="en-US" altLang="en-US" sz="2800" dirty="0">
              <a:latin typeface="Verdana" panose="020B0604030504040204" pitchFamily="34" charset="0"/>
            </a:endParaRPr>
          </a:p>
          <a:p>
            <a:pPr lvl="1" eaLnBrk="1" hangingPunct="1">
              <a:lnSpc>
                <a:spcPct val="80000"/>
              </a:lnSpc>
              <a:buClr>
                <a:srgbClr val="0C2577"/>
              </a:buClr>
              <a:buFont typeface="Arial" panose="020B0604020202020204" pitchFamily="34" charset="0"/>
              <a:buNone/>
            </a:pPr>
            <a:endParaRPr lang="en-GB" altLang="en-US" dirty="0">
              <a:latin typeface="Verdana" panose="020B0604030504040204" pitchFamily="34" charset="0"/>
            </a:endParaRPr>
          </a:p>
          <a:p>
            <a:pPr eaLnBrk="1" hangingPunct="1">
              <a:lnSpc>
                <a:spcPct val="80000"/>
              </a:lnSpc>
              <a:buClr>
                <a:srgbClr val="0C2577"/>
              </a:buClr>
              <a:buFontTx/>
              <a:buNone/>
            </a:pPr>
            <a:endParaRPr lang="en-GB" altLang="en-US" sz="2800" dirty="0">
              <a:latin typeface="Verdana" panose="020B0604030504040204" pitchFamily="34" charset="0"/>
            </a:endParaRPr>
          </a:p>
          <a:p>
            <a:pPr eaLnBrk="1" hangingPunct="1">
              <a:spcBef>
                <a:spcPct val="0"/>
              </a:spcBef>
            </a:pPr>
            <a:endParaRPr lang="en-GB" altLang="en-US" sz="2800" dirty="0">
              <a:latin typeface="Verdana" panose="020B0604030504040204" pitchFamily="34" charset="0"/>
            </a:endParaRPr>
          </a:p>
          <a:p>
            <a:pPr eaLnBrk="1" hangingPunct="1"/>
            <a:endParaRPr lang="nl-NL" altLang="en-US" sz="2800" dirty="0">
              <a:latin typeface="Verdana" panose="020B0604030504040204" pitchFamily="34" charset="0"/>
            </a:endParaRPr>
          </a:p>
          <a:p>
            <a:pPr eaLnBrk="1" hangingPunct="1"/>
            <a:endParaRPr lang="en-GB" altLang="en-US" sz="2800" dirty="0">
              <a:latin typeface="Verdana" panose="020B0604030504040204" pitchFamily="34" charset="0"/>
            </a:endParaRPr>
          </a:p>
          <a:p>
            <a:pPr eaLnBrk="1" hangingPunct="1">
              <a:lnSpc>
                <a:spcPct val="80000"/>
              </a:lnSpc>
              <a:buClr>
                <a:srgbClr val="0C2577"/>
              </a:buClr>
              <a:buFontTx/>
              <a:buNone/>
            </a:pPr>
            <a:endParaRPr lang="en-US" altLang="en-US" sz="2400" dirty="0">
              <a:latin typeface="Verdana" panose="020B0604030504040204" pitchFamily="34" charset="0"/>
            </a:endParaRPr>
          </a:p>
          <a:p>
            <a:pPr eaLnBrk="1" hangingPunct="1">
              <a:lnSpc>
                <a:spcPct val="80000"/>
              </a:lnSpc>
              <a:buClr>
                <a:srgbClr val="0C2577"/>
              </a:buClr>
              <a:buFontTx/>
              <a:buNone/>
            </a:pPr>
            <a:endParaRPr lang="en-US" altLang="en-US" sz="2800" dirty="0">
              <a:latin typeface="Verdana" panose="020B0604030504040204" pitchFamily="34" charset="0"/>
            </a:endParaRPr>
          </a:p>
        </p:txBody>
      </p:sp>
    </p:spTree>
    <p:extLst>
      <p:ext uri="{BB962C8B-B14F-4D97-AF65-F5344CB8AC3E}">
        <p14:creationId xmlns:p14="http://schemas.microsoft.com/office/powerpoint/2010/main" val="3100363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A56C06D6-0C3D-7042-A4FF-F8B8C9D7DB66}"/>
              </a:ext>
            </a:extLst>
          </p:cNvPr>
          <p:cNvSpPr>
            <a:spLocks noChangeArrowheads="1"/>
          </p:cNvSpPr>
          <p:nvPr/>
        </p:nvSpPr>
        <p:spPr bwMode="auto">
          <a:xfrm>
            <a:off x="611188" y="549275"/>
            <a:ext cx="853281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r>
              <a:rPr lang="en-US" altLang="en-US" sz="3600" b="1" dirty="0">
                <a:solidFill>
                  <a:schemeClr val="bg2"/>
                </a:solidFill>
                <a:latin typeface="+mj-lt"/>
                <a:ea typeface="+mj-ea"/>
                <a:cs typeface="+mj-cs"/>
              </a:rPr>
              <a:t>Example: XML source</a:t>
            </a:r>
          </a:p>
          <a:p>
            <a:pPr eaLnBrk="1" hangingPunct="1">
              <a:lnSpc>
                <a:spcPct val="80000"/>
              </a:lnSpc>
              <a:buClr>
                <a:srgbClr val="0C2577"/>
              </a:buClr>
              <a:buFontTx/>
              <a:buNone/>
            </a:pPr>
            <a:endParaRPr lang="en-US" altLang="en-US" b="1" dirty="0">
              <a:solidFill>
                <a:srgbClr val="0C2577"/>
              </a:solidFill>
              <a:latin typeface="Verdana" panose="020B0604030504040204" pitchFamily="34" charset="0"/>
            </a:endParaRPr>
          </a:p>
          <a:p>
            <a:pPr eaLnBrk="1" hangingPunct="1">
              <a:lnSpc>
                <a:spcPct val="80000"/>
              </a:lnSpc>
              <a:buClr>
                <a:srgbClr val="0C2577"/>
              </a:buClr>
              <a:buFont typeface="Arial" panose="020B0604020202020204" pitchFamily="34" charset="0"/>
              <a:buChar char="□"/>
            </a:pPr>
            <a:endParaRPr lang="en-US" altLang="en-US" sz="28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endParaRPr lang="en-US" altLang="en-US" sz="2800" dirty="0">
              <a:latin typeface="Verdana" panose="020B0604030504040204" pitchFamily="34" charset="0"/>
            </a:endParaRPr>
          </a:p>
          <a:p>
            <a:pPr eaLnBrk="1" hangingPunct="1">
              <a:lnSpc>
                <a:spcPct val="80000"/>
              </a:lnSpc>
              <a:buClr>
                <a:srgbClr val="0C2577"/>
              </a:buClr>
              <a:buFontTx/>
              <a:buNone/>
            </a:pPr>
            <a:endParaRPr lang="en-US" altLang="en-US" sz="2800" dirty="0">
              <a:latin typeface="Verdana" panose="020B0604030504040204" pitchFamily="34" charset="0"/>
            </a:endParaRPr>
          </a:p>
        </p:txBody>
      </p:sp>
      <p:sp>
        <p:nvSpPr>
          <p:cNvPr id="186371" name="Text Box 3">
            <a:extLst>
              <a:ext uri="{FF2B5EF4-FFF2-40B4-BE49-F238E27FC236}">
                <a16:creationId xmlns:a16="http://schemas.microsoft.com/office/drawing/2014/main" id="{45DEEF74-B290-C449-B67B-788F14D81437}"/>
              </a:ext>
            </a:extLst>
          </p:cNvPr>
          <p:cNvSpPr txBox="1">
            <a:spLocks noChangeArrowheads="1"/>
          </p:cNvSpPr>
          <p:nvPr/>
        </p:nvSpPr>
        <p:spPr bwMode="auto">
          <a:xfrm>
            <a:off x="635244" y="1340768"/>
            <a:ext cx="8137525"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dirty="0">
                <a:solidFill>
                  <a:srgbClr val="990099"/>
                </a:solidFill>
                <a:latin typeface="Verdana" panose="020B0604030504040204" pitchFamily="34" charset="0"/>
              </a:rPr>
              <a:t>&lt;?xml version="1.0" encoding="UTF-8"?&gt;</a:t>
            </a:r>
          </a:p>
          <a:p>
            <a:pPr eaLnBrk="1" hangingPunct="1">
              <a:spcBef>
                <a:spcPct val="0"/>
              </a:spcBef>
              <a:buFontTx/>
              <a:buNone/>
            </a:pPr>
            <a:r>
              <a:rPr lang="en-US" altLang="en-US" sz="1600" dirty="0">
                <a:solidFill>
                  <a:srgbClr val="0C2577"/>
                </a:solidFill>
                <a:latin typeface="Verdana" panose="020B0604030504040204" pitchFamily="34" charset="0"/>
              </a:rPr>
              <a:t>&lt;letter&gt;</a:t>
            </a:r>
          </a:p>
          <a:p>
            <a:pPr eaLnBrk="1" hangingPunct="1">
              <a:spcBef>
                <a:spcPct val="0"/>
              </a:spcBef>
              <a:buFontTx/>
              <a:buNone/>
            </a:pPr>
            <a:r>
              <a:rPr lang="en-US" altLang="en-US" sz="1600" dirty="0">
                <a:solidFill>
                  <a:srgbClr val="0C2577"/>
                </a:solidFill>
                <a:latin typeface="Verdana" panose="020B0604030504040204" pitchFamily="34" charset="0"/>
              </a:rPr>
              <a:t>    &lt;head&gt;Letter from De Erven F. Bohn to W. Blackwood and sons, January 22nd, 1873&lt;/head&gt;</a:t>
            </a:r>
          </a:p>
          <a:p>
            <a:pPr eaLnBrk="1" hangingPunct="1">
              <a:spcBef>
                <a:spcPct val="0"/>
              </a:spcBef>
              <a:buFontTx/>
              <a:buNone/>
            </a:pPr>
            <a:r>
              <a:rPr lang="en-US" altLang="en-US" sz="1600" dirty="0">
                <a:solidFill>
                  <a:srgbClr val="0C2577"/>
                </a:solidFill>
                <a:latin typeface="Verdana" panose="020B0604030504040204" pitchFamily="34" charset="0"/>
              </a:rPr>
              <a:t>    &lt;body&gt;</a:t>
            </a:r>
          </a:p>
          <a:p>
            <a:pPr eaLnBrk="1" hangingPunct="1">
              <a:spcBef>
                <a:spcPct val="0"/>
              </a:spcBef>
              <a:buFontTx/>
              <a:buNone/>
            </a:pPr>
            <a:r>
              <a:rPr lang="en-US" altLang="en-US" sz="1600" dirty="0">
                <a:solidFill>
                  <a:srgbClr val="0C2577"/>
                </a:solidFill>
                <a:latin typeface="Verdana" panose="020B0604030504040204" pitchFamily="34" charset="0"/>
              </a:rPr>
              <a:t>        &lt;dateline&gt;</a:t>
            </a:r>
          </a:p>
          <a:p>
            <a:pPr eaLnBrk="1" hangingPunct="1">
              <a:spcBef>
                <a:spcPct val="0"/>
              </a:spcBef>
              <a:buFontTx/>
              <a:buNone/>
            </a:pPr>
            <a:r>
              <a:rPr lang="en-US" altLang="en-US" sz="1600" dirty="0">
                <a:solidFill>
                  <a:srgbClr val="0C2577"/>
                </a:solidFill>
                <a:latin typeface="Verdana" panose="020B0604030504040204" pitchFamily="34" charset="0"/>
              </a:rPr>
              <a:t>            &lt;place&gt;Haarlem&lt;/place&gt;</a:t>
            </a:r>
          </a:p>
          <a:p>
            <a:pPr eaLnBrk="1" hangingPunct="1">
              <a:spcBef>
                <a:spcPct val="0"/>
              </a:spcBef>
              <a:buFontTx/>
              <a:buNone/>
            </a:pPr>
            <a:r>
              <a:rPr lang="en-US" altLang="en-US" sz="1600" dirty="0">
                <a:solidFill>
                  <a:srgbClr val="0C2577"/>
                </a:solidFill>
                <a:latin typeface="Verdana" panose="020B0604030504040204" pitchFamily="34" charset="0"/>
              </a:rPr>
              <a:t>            &lt;date&gt;22 January 1873&lt;/date&gt;</a:t>
            </a:r>
          </a:p>
          <a:p>
            <a:pPr eaLnBrk="1" hangingPunct="1">
              <a:spcBef>
                <a:spcPct val="0"/>
              </a:spcBef>
              <a:buFontTx/>
              <a:buNone/>
            </a:pPr>
            <a:r>
              <a:rPr lang="en-US" altLang="en-US" sz="1600" dirty="0">
                <a:solidFill>
                  <a:srgbClr val="0C2577"/>
                </a:solidFill>
                <a:latin typeface="Verdana" panose="020B0604030504040204" pitchFamily="34" charset="0"/>
              </a:rPr>
              <a:t>        &lt;/dateline&gt;</a:t>
            </a:r>
          </a:p>
          <a:p>
            <a:pPr eaLnBrk="1" hangingPunct="1">
              <a:spcBef>
                <a:spcPct val="0"/>
              </a:spcBef>
              <a:buFontTx/>
              <a:buNone/>
            </a:pPr>
            <a:r>
              <a:rPr lang="en-US" altLang="en-US" sz="1600" dirty="0">
                <a:solidFill>
                  <a:srgbClr val="0C2577"/>
                </a:solidFill>
                <a:latin typeface="Verdana" panose="020B0604030504040204" pitchFamily="34" charset="0"/>
              </a:rPr>
              <a:t>        &lt;greeting&gt;Dear Sirs!&lt;/greeting&gt;</a:t>
            </a:r>
          </a:p>
          <a:p>
            <a:pPr eaLnBrk="1" hangingPunct="1">
              <a:spcBef>
                <a:spcPct val="0"/>
              </a:spcBef>
              <a:buFontTx/>
              <a:buNone/>
            </a:pPr>
            <a:r>
              <a:rPr lang="en-US" altLang="en-US" sz="1600" dirty="0">
                <a:solidFill>
                  <a:srgbClr val="0C2577"/>
                </a:solidFill>
                <a:latin typeface="Verdana" panose="020B0604030504040204" pitchFamily="34" charset="0"/>
              </a:rPr>
              <a:t>        &lt;p&gt;We beg to apply to you the kind request for sending us one week before the publication one copy of </a:t>
            </a:r>
            <a:r>
              <a:rPr lang="en-US" altLang="en-US" sz="1600" dirty="0" err="1">
                <a:solidFill>
                  <a:srgbClr val="0C2577"/>
                </a:solidFill>
                <a:latin typeface="Verdana" panose="020B0604030504040204" pitchFamily="34" charset="0"/>
              </a:rPr>
              <a:t>Bulwer&amp;apos;s</a:t>
            </a:r>
            <a:r>
              <a:rPr lang="en-US" altLang="en-US" sz="1600" dirty="0">
                <a:solidFill>
                  <a:srgbClr val="0C2577"/>
                </a:solidFill>
                <a:latin typeface="Verdana" panose="020B0604030504040204" pitchFamily="34" charset="0"/>
              </a:rPr>
              <a:t> novel: &lt;title&gt;Kenelm Chillingly, His adventures and opinions&lt;/title&gt;, which book you have in the press, for what we are inclined to pay 30 £. When it were possible to send us already now the first volume by the post; it would be yet more agreeable. </a:t>
            </a:r>
            <a:r>
              <a:rPr lang="en-US" altLang="en-US" sz="1600" dirty="0" err="1">
                <a:solidFill>
                  <a:srgbClr val="0C2577"/>
                </a:solidFill>
                <a:latin typeface="Verdana" panose="020B0604030504040204" pitchFamily="34" charset="0"/>
              </a:rPr>
              <a:t>Mr</a:t>
            </a:r>
            <a:r>
              <a:rPr lang="en-US" altLang="en-US" sz="1600" dirty="0">
                <a:solidFill>
                  <a:srgbClr val="0C2577"/>
                </a:solidFill>
                <a:latin typeface="Verdana" panose="020B0604030504040204" pitchFamily="34" charset="0"/>
              </a:rPr>
              <a:t> H.A. </a:t>
            </a:r>
            <a:r>
              <a:rPr lang="en-US" altLang="en-US" sz="1600" dirty="0" err="1">
                <a:solidFill>
                  <a:srgbClr val="0C2577"/>
                </a:solidFill>
                <a:latin typeface="Verdana" panose="020B0604030504040204" pitchFamily="34" charset="0"/>
              </a:rPr>
              <a:t>Kramers</a:t>
            </a:r>
            <a:r>
              <a:rPr lang="en-US" altLang="en-US" sz="1600" dirty="0">
                <a:solidFill>
                  <a:srgbClr val="0C2577"/>
                </a:solidFill>
                <a:latin typeface="Verdana" panose="020B0604030504040204" pitchFamily="34" charset="0"/>
              </a:rPr>
              <a:t> at Rotterdam readily will be our pledge.&lt;/p&gt;</a:t>
            </a:r>
          </a:p>
          <a:p>
            <a:pPr eaLnBrk="1" hangingPunct="1">
              <a:spcBef>
                <a:spcPct val="0"/>
              </a:spcBef>
              <a:buFontTx/>
              <a:buNone/>
            </a:pPr>
            <a:r>
              <a:rPr lang="en-US" altLang="en-US" sz="1600" dirty="0">
                <a:solidFill>
                  <a:srgbClr val="0C2577"/>
                </a:solidFill>
                <a:latin typeface="Verdana" panose="020B0604030504040204" pitchFamily="34" charset="0"/>
              </a:rPr>
              <a:t>        &lt;salute&gt; your truly&lt;/salute&gt;</a:t>
            </a:r>
          </a:p>
          <a:p>
            <a:pPr eaLnBrk="1" hangingPunct="1">
              <a:spcBef>
                <a:spcPct val="0"/>
              </a:spcBef>
              <a:buFontTx/>
              <a:buNone/>
            </a:pPr>
            <a:r>
              <a:rPr lang="en-US" altLang="en-US" sz="1600" dirty="0">
                <a:solidFill>
                  <a:srgbClr val="0C2577"/>
                </a:solidFill>
                <a:latin typeface="Verdana" panose="020B0604030504040204" pitchFamily="34" charset="0"/>
              </a:rPr>
              <a:t>        &lt;signed&gt;De Erven F. Bohn&lt;/signed&gt;</a:t>
            </a:r>
          </a:p>
          <a:p>
            <a:pPr eaLnBrk="1" hangingPunct="1">
              <a:spcBef>
                <a:spcPct val="0"/>
              </a:spcBef>
              <a:buFontTx/>
              <a:buNone/>
            </a:pPr>
            <a:r>
              <a:rPr lang="en-US" altLang="en-US" sz="1600" dirty="0">
                <a:solidFill>
                  <a:srgbClr val="0C2577"/>
                </a:solidFill>
                <a:latin typeface="Verdana" panose="020B0604030504040204" pitchFamily="34" charset="0"/>
              </a:rPr>
              <a:t>    &lt;/body&gt;</a:t>
            </a:r>
          </a:p>
          <a:p>
            <a:pPr eaLnBrk="1" hangingPunct="1">
              <a:spcBef>
                <a:spcPct val="0"/>
              </a:spcBef>
              <a:buFontTx/>
              <a:buNone/>
            </a:pPr>
            <a:r>
              <a:rPr lang="en-US" altLang="en-US" sz="1600" dirty="0">
                <a:solidFill>
                  <a:srgbClr val="0C2577"/>
                </a:solidFill>
                <a:latin typeface="Verdana" panose="020B0604030504040204" pitchFamily="34" charset="0"/>
              </a:rPr>
              <a:t>&lt;/letter&gt;</a:t>
            </a:r>
          </a:p>
        </p:txBody>
      </p:sp>
    </p:spTree>
    <p:extLst>
      <p:ext uri="{BB962C8B-B14F-4D97-AF65-F5344CB8AC3E}">
        <p14:creationId xmlns:p14="http://schemas.microsoft.com/office/powerpoint/2010/main" val="37120479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6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E68E0580-D61F-794C-B197-86878414592A}"/>
              </a:ext>
            </a:extLst>
          </p:cNvPr>
          <p:cNvSpPr>
            <a:spLocks noChangeArrowheads="1"/>
          </p:cNvSpPr>
          <p:nvPr/>
        </p:nvSpPr>
        <p:spPr bwMode="auto">
          <a:xfrm>
            <a:off x="828676" y="665162"/>
            <a:ext cx="7704137"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8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Include a template that points to the  root element of the XML source.</a:t>
            </a:r>
          </a:p>
          <a:p>
            <a:pPr eaLnBrk="1" hangingPunct="1">
              <a:lnSpc>
                <a:spcPct val="80000"/>
              </a:lnSpc>
              <a:buClr>
                <a:srgbClr val="0C2577"/>
              </a:buClr>
              <a:buFont typeface="Arial" panose="020B0604020202020204" pitchFamily="34" charset="0"/>
              <a:buChar char="□"/>
            </a:pPr>
            <a:endParaRPr lang="en-US" altLang="en-US" sz="28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endParaRPr lang="en-US" altLang="en-US" sz="2800" dirty="0">
              <a:latin typeface="Verdana" panose="020B0604030504040204" pitchFamily="34" charset="0"/>
            </a:endParaRPr>
          </a:p>
          <a:p>
            <a:pPr eaLnBrk="1" hangingPunct="1">
              <a:lnSpc>
                <a:spcPct val="80000"/>
              </a:lnSpc>
              <a:buClr>
                <a:srgbClr val="0C2577"/>
              </a:buClr>
              <a:buFontTx/>
              <a:buNone/>
            </a:pPr>
            <a:endParaRPr lang="en-US" altLang="en-US" sz="2800" dirty="0">
              <a:latin typeface="Verdana" panose="020B0604030504040204" pitchFamily="34" charset="0"/>
            </a:endParaRPr>
          </a:p>
        </p:txBody>
      </p:sp>
      <p:sp>
        <p:nvSpPr>
          <p:cNvPr id="35843" name="Text Box 4">
            <a:extLst>
              <a:ext uri="{FF2B5EF4-FFF2-40B4-BE49-F238E27FC236}">
                <a16:creationId xmlns:a16="http://schemas.microsoft.com/office/drawing/2014/main" id="{DAF8C4FE-E716-4D47-881F-4031C4194546}"/>
              </a:ext>
            </a:extLst>
          </p:cNvPr>
          <p:cNvSpPr txBox="1">
            <a:spLocks noChangeArrowheads="1"/>
          </p:cNvSpPr>
          <p:nvPr/>
        </p:nvSpPr>
        <p:spPr bwMode="auto">
          <a:xfrm>
            <a:off x="827856" y="3142184"/>
            <a:ext cx="3816350"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a:solidFill>
                  <a:srgbClr val="990099"/>
                </a:solidFill>
                <a:latin typeface="Verdana" panose="020B0604030504040204" pitchFamily="34" charset="0"/>
              </a:rPr>
              <a:t>&lt;?xml version="1.0" encoding="UTF-8"?&gt;</a:t>
            </a:r>
          </a:p>
          <a:p>
            <a:pPr eaLnBrk="1" hangingPunct="1">
              <a:spcBef>
                <a:spcPct val="0"/>
              </a:spcBef>
              <a:buFontTx/>
              <a:buNone/>
            </a:pPr>
            <a:r>
              <a:rPr lang="en-US" altLang="en-US" sz="1600">
                <a:solidFill>
                  <a:srgbClr val="0C2577"/>
                </a:solidFill>
                <a:latin typeface="Verdana" panose="020B0604030504040204" pitchFamily="34" charset="0"/>
              </a:rPr>
              <a:t>&lt;letter&gt;</a:t>
            </a:r>
          </a:p>
          <a:p>
            <a:pPr eaLnBrk="1" hangingPunct="1">
              <a:spcBef>
                <a:spcPct val="0"/>
              </a:spcBef>
              <a:buFontTx/>
              <a:buNone/>
            </a:pPr>
            <a:r>
              <a:rPr lang="en-US" altLang="en-US" sz="1600">
                <a:solidFill>
                  <a:srgbClr val="0C2577"/>
                </a:solidFill>
                <a:latin typeface="Verdana" panose="020B0604030504040204" pitchFamily="34" charset="0"/>
              </a:rPr>
              <a:t>    &lt;head&gt;Letter from De Erven F. Bohn to W. Blackwood and sons, January 22nd, 1873&lt;/head&gt;</a:t>
            </a:r>
          </a:p>
          <a:p>
            <a:pPr eaLnBrk="1" hangingPunct="1">
              <a:spcBef>
                <a:spcPct val="0"/>
              </a:spcBef>
              <a:buFontTx/>
              <a:buNone/>
            </a:pPr>
            <a:r>
              <a:rPr lang="en-US" altLang="en-US" sz="1600">
                <a:solidFill>
                  <a:srgbClr val="0C2577"/>
                </a:solidFill>
                <a:latin typeface="Verdana" panose="020B0604030504040204" pitchFamily="34" charset="0"/>
              </a:rPr>
              <a:t>&lt;body&gt;</a:t>
            </a:r>
          </a:p>
          <a:p>
            <a:pPr eaLnBrk="1" hangingPunct="1">
              <a:spcBef>
                <a:spcPct val="0"/>
              </a:spcBef>
              <a:buFontTx/>
              <a:buNone/>
            </a:pPr>
            <a:r>
              <a:rPr lang="en-US" altLang="en-US" sz="1600">
                <a:solidFill>
                  <a:srgbClr val="0C2577"/>
                </a:solidFill>
                <a:latin typeface="Verdana" panose="020B0604030504040204" pitchFamily="34" charset="0"/>
              </a:rPr>
              <a:t>….</a:t>
            </a:r>
            <a:br>
              <a:rPr lang="en-US" altLang="en-US" sz="1600">
                <a:solidFill>
                  <a:srgbClr val="0C2577"/>
                </a:solidFill>
                <a:latin typeface="Verdana" panose="020B0604030504040204" pitchFamily="34" charset="0"/>
              </a:rPr>
            </a:br>
            <a:r>
              <a:rPr lang="en-US" altLang="en-US" sz="1600">
                <a:solidFill>
                  <a:srgbClr val="0C2577"/>
                </a:solidFill>
                <a:latin typeface="Verdana" panose="020B0604030504040204" pitchFamily="34" charset="0"/>
              </a:rPr>
              <a:t>&lt;/body&gt;</a:t>
            </a:r>
          </a:p>
          <a:p>
            <a:pPr eaLnBrk="1" hangingPunct="1">
              <a:spcBef>
                <a:spcPct val="0"/>
              </a:spcBef>
              <a:buFontTx/>
              <a:buNone/>
            </a:pPr>
            <a:r>
              <a:rPr lang="en-US" altLang="en-US" sz="1600">
                <a:solidFill>
                  <a:srgbClr val="0C2577"/>
                </a:solidFill>
                <a:latin typeface="Verdana" panose="020B0604030504040204" pitchFamily="34" charset="0"/>
              </a:rPr>
              <a:t>&lt;/letter&gt;</a:t>
            </a:r>
          </a:p>
        </p:txBody>
      </p:sp>
      <p:sp>
        <p:nvSpPr>
          <p:cNvPr id="35844" name="Rechthoek 4">
            <a:extLst>
              <a:ext uri="{FF2B5EF4-FFF2-40B4-BE49-F238E27FC236}">
                <a16:creationId xmlns:a16="http://schemas.microsoft.com/office/drawing/2014/main" id="{432F3A55-B3C5-644F-96F1-903DC3DF2992}"/>
              </a:ext>
            </a:extLst>
          </p:cNvPr>
          <p:cNvSpPr>
            <a:spLocks noChangeArrowheads="1"/>
          </p:cNvSpPr>
          <p:nvPr/>
        </p:nvSpPr>
        <p:spPr bwMode="auto">
          <a:xfrm>
            <a:off x="5723706" y="3358084"/>
            <a:ext cx="29527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nl-NL" altLang="en-US" sz="1800">
                <a:latin typeface="Verdana" panose="020B0604030504040204" pitchFamily="34" charset="0"/>
              </a:rPr>
              <a:t> &lt;xsl:template match=“letter"&gt;</a:t>
            </a:r>
            <a:br>
              <a:rPr lang="nl-NL" altLang="en-US" sz="1800">
                <a:latin typeface="Verdana" panose="020B0604030504040204" pitchFamily="34" charset="0"/>
              </a:rPr>
            </a:br>
            <a:r>
              <a:rPr lang="nl-NL" altLang="en-US" sz="1800">
                <a:latin typeface="Verdana" panose="020B0604030504040204" pitchFamily="34" charset="0"/>
              </a:rPr>
              <a:t>             … </a:t>
            </a:r>
            <a:br>
              <a:rPr lang="nl-NL" altLang="en-US" sz="1800">
                <a:latin typeface="Verdana" panose="020B0604030504040204" pitchFamily="34" charset="0"/>
              </a:rPr>
            </a:br>
            <a:r>
              <a:rPr lang="nl-NL" altLang="en-US" sz="1800">
                <a:latin typeface="Verdana" panose="020B0604030504040204" pitchFamily="34" charset="0"/>
              </a:rPr>
              <a:t>&lt;/xsl:template&gt;</a:t>
            </a:r>
          </a:p>
        </p:txBody>
      </p:sp>
      <p:sp>
        <p:nvSpPr>
          <p:cNvPr id="35845" name="Tekstvak 5">
            <a:extLst>
              <a:ext uri="{FF2B5EF4-FFF2-40B4-BE49-F238E27FC236}">
                <a16:creationId xmlns:a16="http://schemas.microsoft.com/office/drawing/2014/main" id="{F48E1CEF-988C-7544-85B1-12C058C1EB7D}"/>
              </a:ext>
            </a:extLst>
          </p:cNvPr>
          <p:cNvSpPr txBox="1">
            <a:spLocks noChangeArrowheads="1"/>
          </p:cNvSpPr>
          <p:nvPr/>
        </p:nvSpPr>
        <p:spPr bwMode="auto">
          <a:xfrm>
            <a:off x="1546993" y="2492896"/>
            <a:ext cx="1584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nl-NL" altLang="en-US" sz="2400">
                <a:latin typeface="Verdana" panose="020B0604030504040204" pitchFamily="34" charset="0"/>
              </a:rPr>
              <a:t>XML</a:t>
            </a:r>
          </a:p>
        </p:txBody>
      </p:sp>
      <p:sp>
        <p:nvSpPr>
          <p:cNvPr id="35846" name="Tekstvak 6">
            <a:extLst>
              <a:ext uri="{FF2B5EF4-FFF2-40B4-BE49-F238E27FC236}">
                <a16:creationId xmlns:a16="http://schemas.microsoft.com/office/drawing/2014/main" id="{D2F52FC4-487A-324F-91E9-FE3C2E5F732B}"/>
              </a:ext>
            </a:extLst>
          </p:cNvPr>
          <p:cNvSpPr txBox="1">
            <a:spLocks noChangeArrowheads="1"/>
          </p:cNvSpPr>
          <p:nvPr/>
        </p:nvSpPr>
        <p:spPr bwMode="auto">
          <a:xfrm>
            <a:off x="6228531" y="2565921"/>
            <a:ext cx="1582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nl-NL" altLang="en-US" sz="2400">
                <a:latin typeface="Verdana" panose="020B0604030504040204" pitchFamily="34" charset="0"/>
              </a:rPr>
              <a:t>XSLT</a:t>
            </a:r>
          </a:p>
        </p:txBody>
      </p:sp>
    </p:spTree>
    <p:extLst>
      <p:ext uri="{BB962C8B-B14F-4D97-AF65-F5344CB8AC3E}">
        <p14:creationId xmlns:p14="http://schemas.microsoft.com/office/powerpoint/2010/main" val="2236621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A8F35FF7-623B-3440-BB25-4A9EB6AE30C3}"/>
              </a:ext>
            </a:extLst>
          </p:cNvPr>
          <p:cNvSpPr>
            <a:spLocks noChangeArrowheads="1"/>
          </p:cNvSpPr>
          <p:nvPr/>
        </p:nvSpPr>
        <p:spPr bwMode="auto">
          <a:xfrm>
            <a:off x="3635375" y="693738"/>
            <a:ext cx="5113338" cy="3311525"/>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nl-NL" altLang="en-US" sz="1800"/>
          </a:p>
        </p:txBody>
      </p:sp>
      <p:sp>
        <p:nvSpPr>
          <p:cNvPr id="36866" name="Rectangle 3">
            <a:extLst>
              <a:ext uri="{FF2B5EF4-FFF2-40B4-BE49-F238E27FC236}">
                <a16:creationId xmlns:a16="http://schemas.microsoft.com/office/drawing/2014/main" id="{93F89C8E-3DEA-B44B-99D8-38FE2F139E62}"/>
              </a:ext>
            </a:extLst>
          </p:cNvPr>
          <p:cNvSpPr>
            <a:spLocks noChangeArrowheads="1"/>
          </p:cNvSpPr>
          <p:nvPr/>
        </p:nvSpPr>
        <p:spPr bwMode="auto">
          <a:xfrm>
            <a:off x="179388" y="1268413"/>
            <a:ext cx="2735262" cy="2016125"/>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nl-NL" altLang="en-US" sz="1800"/>
          </a:p>
        </p:txBody>
      </p:sp>
      <p:sp>
        <p:nvSpPr>
          <p:cNvPr id="188420" name="Text Box 4">
            <a:extLst>
              <a:ext uri="{FF2B5EF4-FFF2-40B4-BE49-F238E27FC236}">
                <a16:creationId xmlns:a16="http://schemas.microsoft.com/office/drawing/2014/main" id="{378ECF14-F588-E14A-893D-A231BE11705C}"/>
              </a:ext>
            </a:extLst>
          </p:cNvPr>
          <p:cNvSpPr txBox="1">
            <a:spLocks noChangeArrowheads="1"/>
          </p:cNvSpPr>
          <p:nvPr/>
        </p:nvSpPr>
        <p:spPr bwMode="auto">
          <a:xfrm>
            <a:off x="3851275" y="836613"/>
            <a:ext cx="4897438"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a:solidFill>
                  <a:srgbClr val="990099"/>
                </a:solidFill>
                <a:latin typeface="Verdana" panose="020B0604030504040204" pitchFamily="34" charset="0"/>
              </a:rPr>
              <a:t>&lt;?xml version="1.0" encoding="UTF-8"?&gt;</a:t>
            </a:r>
          </a:p>
          <a:p>
            <a:pPr eaLnBrk="1" hangingPunct="1">
              <a:spcBef>
                <a:spcPct val="0"/>
              </a:spcBef>
              <a:buFontTx/>
              <a:buNone/>
            </a:pPr>
            <a:r>
              <a:rPr lang="en-US" altLang="en-US" sz="1600">
                <a:solidFill>
                  <a:srgbClr val="0C2577"/>
                </a:solidFill>
                <a:latin typeface="Verdana" panose="020B0604030504040204" pitchFamily="34" charset="0"/>
              </a:rPr>
              <a:t>&lt;xsl:stylesheet xmlns:xsl="http://www.w3.org/1999/XSL/</a:t>
            </a:r>
            <a:br>
              <a:rPr lang="en-US" altLang="en-US" sz="1600">
                <a:solidFill>
                  <a:srgbClr val="0C2577"/>
                </a:solidFill>
                <a:latin typeface="Verdana" panose="020B0604030504040204" pitchFamily="34" charset="0"/>
              </a:rPr>
            </a:br>
            <a:r>
              <a:rPr lang="en-US" altLang="en-US" sz="1600">
                <a:solidFill>
                  <a:srgbClr val="0C2577"/>
                </a:solidFill>
                <a:latin typeface="Verdana" panose="020B0604030504040204" pitchFamily="34" charset="0"/>
              </a:rPr>
              <a:t>Transform" version="1.0"&gt;</a:t>
            </a:r>
          </a:p>
          <a:p>
            <a:pPr eaLnBrk="1" hangingPunct="1">
              <a:spcBef>
                <a:spcPct val="0"/>
              </a:spcBef>
              <a:buFontTx/>
              <a:buNone/>
            </a:pPr>
            <a:r>
              <a:rPr lang="en-US" altLang="en-US" sz="1600">
                <a:solidFill>
                  <a:srgbClr val="0C2577"/>
                </a:solidFill>
                <a:latin typeface="Verdana" panose="020B0604030504040204" pitchFamily="34" charset="0"/>
              </a:rPr>
              <a:t>    </a:t>
            </a:r>
          </a:p>
          <a:p>
            <a:pPr eaLnBrk="1" hangingPunct="1">
              <a:spcBef>
                <a:spcPct val="0"/>
              </a:spcBef>
              <a:buFontTx/>
              <a:buNone/>
            </a:pPr>
            <a:r>
              <a:rPr lang="en-US" altLang="en-US" sz="1600">
                <a:solidFill>
                  <a:srgbClr val="0C2577"/>
                </a:solidFill>
                <a:latin typeface="Verdana" panose="020B0604030504040204" pitchFamily="34" charset="0"/>
              </a:rPr>
              <a:t>    &lt;xsl:template match="letter"&gt;</a:t>
            </a:r>
          </a:p>
          <a:p>
            <a:pPr eaLnBrk="1" hangingPunct="1">
              <a:spcBef>
                <a:spcPct val="0"/>
              </a:spcBef>
              <a:buFontTx/>
              <a:buNone/>
            </a:pPr>
            <a:endParaRPr lang="en-US" altLang="en-US" sz="1600">
              <a:solidFill>
                <a:srgbClr val="0C2577"/>
              </a:solidFill>
              <a:latin typeface="Verdana" panose="020B0604030504040204" pitchFamily="34" charset="0"/>
            </a:endParaRPr>
          </a:p>
          <a:p>
            <a:pPr eaLnBrk="1" hangingPunct="1">
              <a:spcBef>
                <a:spcPct val="0"/>
              </a:spcBef>
              <a:buFontTx/>
              <a:buNone/>
            </a:pPr>
            <a:endParaRPr lang="en-US" altLang="en-US" sz="1600">
              <a:solidFill>
                <a:srgbClr val="0C2577"/>
              </a:solidFill>
              <a:latin typeface="Verdana" panose="020B0604030504040204" pitchFamily="34" charset="0"/>
            </a:endParaRPr>
          </a:p>
          <a:p>
            <a:pPr eaLnBrk="1" hangingPunct="1">
              <a:spcBef>
                <a:spcPct val="0"/>
              </a:spcBef>
              <a:buFontTx/>
              <a:buNone/>
            </a:pPr>
            <a:r>
              <a:rPr lang="en-US" altLang="en-US" sz="1600">
                <a:solidFill>
                  <a:srgbClr val="0C2577"/>
                </a:solidFill>
                <a:latin typeface="Verdana" panose="020B0604030504040204" pitchFamily="34" charset="0"/>
              </a:rPr>
              <a:t>    &lt;/xsl:template&gt;</a:t>
            </a:r>
          </a:p>
          <a:p>
            <a:pPr eaLnBrk="1" hangingPunct="1">
              <a:spcBef>
                <a:spcPct val="0"/>
              </a:spcBef>
              <a:buFontTx/>
              <a:buNone/>
            </a:pPr>
            <a:r>
              <a:rPr lang="en-US" altLang="en-US" sz="1600">
                <a:solidFill>
                  <a:srgbClr val="0C2577"/>
                </a:solidFill>
                <a:latin typeface="Verdana" panose="020B0604030504040204" pitchFamily="34" charset="0"/>
              </a:rPr>
              <a:t>    </a:t>
            </a:r>
          </a:p>
          <a:p>
            <a:pPr eaLnBrk="1" hangingPunct="1">
              <a:spcBef>
                <a:spcPct val="0"/>
              </a:spcBef>
              <a:buFontTx/>
              <a:buNone/>
            </a:pPr>
            <a:r>
              <a:rPr lang="en-US" altLang="en-US" sz="1600">
                <a:solidFill>
                  <a:srgbClr val="0C2577"/>
                </a:solidFill>
                <a:latin typeface="Verdana" panose="020B0604030504040204" pitchFamily="34" charset="0"/>
              </a:rPr>
              <a:t>&lt;/xsl:stylesheet&gt;</a:t>
            </a:r>
          </a:p>
        </p:txBody>
      </p:sp>
      <p:sp>
        <p:nvSpPr>
          <p:cNvPr id="36868" name="Text Box 5">
            <a:extLst>
              <a:ext uri="{FF2B5EF4-FFF2-40B4-BE49-F238E27FC236}">
                <a16:creationId xmlns:a16="http://schemas.microsoft.com/office/drawing/2014/main" id="{A8E05F35-AE21-A64D-A4CE-72EA1A3D9C15}"/>
              </a:ext>
            </a:extLst>
          </p:cNvPr>
          <p:cNvSpPr txBox="1">
            <a:spLocks noChangeArrowheads="1"/>
          </p:cNvSpPr>
          <p:nvPr/>
        </p:nvSpPr>
        <p:spPr bwMode="auto">
          <a:xfrm>
            <a:off x="395288" y="1412875"/>
            <a:ext cx="2592387" cy="168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a:solidFill>
                  <a:srgbClr val="990099"/>
                </a:solidFill>
                <a:latin typeface="Verdana" panose="020B0604030504040204" pitchFamily="34" charset="0"/>
              </a:rPr>
              <a:t>&lt;?xml version="1.0" encoding="UTF-8"?&gt;</a:t>
            </a:r>
          </a:p>
          <a:p>
            <a:pPr eaLnBrk="1" hangingPunct="1">
              <a:spcBef>
                <a:spcPct val="50000"/>
              </a:spcBef>
              <a:buFontTx/>
              <a:buNone/>
            </a:pPr>
            <a:r>
              <a:rPr lang="en-US" altLang="en-US" sz="1600">
                <a:latin typeface="Verdana" panose="020B0604030504040204" pitchFamily="34" charset="0"/>
              </a:rPr>
              <a:t>&lt;letter&gt;</a:t>
            </a:r>
          </a:p>
          <a:p>
            <a:pPr eaLnBrk="1" hangingPunct="1">
              <a:spcBef>
                <a:spcPct val="50000"/>
              </a:spcBef>
              <a:buFontTx/>
              <a:buNone/>
            </a:pPr>
            <a:r>
              <a:rPr lang="en-US" altLang="en-US" sz="1600">
                <a:latin typeface="Verdana" panose="020B0604030504040204" pitchFamily="34" charset="0"/>
              </a:rPr>
              <a:t>…</a:t>
            </a:r>
          </a:p>
          <a:p>
            <a:pPr eaLnBrk="1" hangingPunct="1">
              <a:spcBef>
                <a:spcPct val="50000"/>
              </a:spcBef>
              <a:buFontTx/>
              <a:buNone/>
            </a:pPr>
            <a:r>
              <a:rPr lang="en-US" altLang="en-US" sz="1600">
                <a:latin typeface="Verdana" panose="020B0604030504040204" pitchFamily="34" charset="0"/>
              </a:rPr>
              <a:t>&lt;/letter&gt;</a:t>
            </a:r>
          </a:p>
        </p:txBody>
      </p:sp>
      <p:sp>
        <p:nvSpPr>
          <p:cNvPr id="188422" name="AutoShape 6">
            <a:extLst>
              <a:ext uri="{FF2B5EF4-FFF2-40B4-BE49-F238E27FC236}">
                <a16:creationId xmlns:a16="http://schemas.microsoft.com/office/drawing/2014/main" id="{D2524B21-8046-F049-A9A4-9A7C890EAC2C}"/>
              </a:ext>
            </a:extLst>
          </p:cNvPr>
          <p:cNvSpPr>
            <a:spLocks/>
          </p:cNvSpPr>
          <p:nvPr/>
        </p:nvSpPr>
        <p:spPr bwMode="auto">
          <a:xfrm rot="5400000">
            <a:off x="4392613" y="655637"/>
            <a:ext cx="395288" cy="8101013"/>
          </a:xfrm>
          <a:prstGeom prst="rightBrace">
            <a:avLst>
              <a:gd name="adj1" fmla="val 17078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nl-NL" altLang="en-US" sz="1800"/>
          </a:p>
        </p:txBody>
      </p:sp>
      <p:sp>
        <p:nvSpPr>
          <p:cNvPr id="188423" name="AutoShape 7">
            <a:extLst>
              <a:ext uri="{FF2B5EF4-FFF2-40B4-BE49-F238E27FC236}">
                <a16:creationId xmlns:a16="http://schemas.microsoft.com/office/drawing/2014/main" id="{5DC381C5-B901-D74B-A942-D8A3F4905D20}"/>
              </a:ext>
            </a:extLst>
          </p:cNvPr>
          <p:cNvSpPr>
            <a:spLocks noChangeArrowheads="1"/>
          </p:cNvSpPr>
          <p:nvPr/>
        </p:nvSpPr>
        <p:spPr bwMode="auto">
          <a:xfrm>
            <a:off x="250825" y="1989138"/>
            <a:ext cx="1512888" cy="503237"/>
          </a:xfrm>
          <a:prstGeom prst="roundRect">
            <a:avLst>
              <a:gd name="adj" fmla="val 16667"/>
            </a:avLst>
          </a:prstGeom>
          <a:noFill/>
          <a:ln w="9525">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nl-NL" altLang="en-US" sz="1800"/>
          </a:p>
        </p:txBody>
      </p:sp>
      <p:sp>
        <p:nvSpPr>
          <p:cNvPr id="188424" name="AutoShape 8">
            <a:extLst>
              <a:ext uri="{FF2B5EF4-FFF2-40B4-BE49-F238E27FC236}">
                <a16:creationId xmlns:a16="http://schemas.microsoft.com/office/drawing/2014/main" id="{B3649F10-FF83-6442-91E4-EC95F06F91E3}"/>
              </a:ext>
            </a:extLst>
          </p:cNvPr>
          <p:cNvSpPr>
            <a:spLocks noChangeArrowheads="1"/>
          </p:cNvSpPr>
          <p:nvPr/>
        </p:nvSpPr>
        <p:spPr bwMode="auto">
          <a:xfrm>
            <a:off x="6156325" y="1989138"/>
            <a:ext cx="1512888" cy="503237"/>
          </a:xfrm>
          <a:prstGeom prst="roundRect">
            <a:avLst>
              <a:gd name="adj" fmla="val 16667"/>
            </a:avLst>
          </a:prstGeom>
          <a:noFill/>
          <a:ln w="9525">
            <a:solidFill>
              <a:srgbClr val="8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nl-NL" altLang="en-US" sz="1800"/>
          </a:p>
        </p:txBody>
      </p:sp>
      <p:sp>
        <p:nvSpPr>
          <p:cNvPr id="188425" name="Line 9">
            <a:extLst>
              <a:ext uri="{FF2B5EF4-FFF2-40B4-BE49-F238E27FC236}">
                <a16:creationId xmlns:a16="http://schemas.microsoft.com/office/drawing/2014/main" id="{8EAB3087-82F2-6942-8964-B8D11DD1FA2F}"/>
              </a:ext>
            </a:extLst>
          </p:cNvPr>
          <p:cNvSpPr>
            <a:spLocks noChangeShapeType="1"/>
          </p:cNvSpPr>
          <p:nvPr/>
        </p:nvSpPr>
        <p:spPr bwMode="auto">
          <a:xfrm>
            <a:off x="1403350" y="2708275"/>
            <a:ext cx="5400675" cy="0"/>
          </a:xfrm>
          <a:prstGeom prst="line">
            <a:avLst/>
          </a:prstGeom>
          <a:noFill/>
          <a:ln w="9525">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426" name="Line 10">
            <a:extLst>
              <a:ext uri="{FF2B5EF4-FFF2-40B4-BE49-F238E27FC236}">
                <a16:creationId xmlns:a16="http://schemas.microsoft.com/office/drawing/2014/main" id="{5796412C-EFA6-D34D-ABE1-9B4F12769F76}"/>
              </a:ext>
            </a:extLst>
          </p:cNvPr>
          <p:cNvSpPr>
            <a:spLocks noChangeShapeType="1"/>
          </p:cNvSpPr>
          <p:nvPr/>
        </p:nvSpPr>
        <p:spPr bwMode="auto">
          <a:xfrm flipV="1">
            <a:off x="1403350" y="2492375"/>
            <a:ext cx="0" cy="215900"/>
          </a:xfrm>
          <a:prstGeom prst="line">
            <a:avLst/>
          </a:prstGeom>
          <a:noFill/>
          <a:ln w="9525">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427" name="Line 11">
            <a:extLst>
              <a:ext uri="{FF2B5EF4-FFF2-40B4-BE49-F238E27FC236}">
                <a16:creationId xmlns:a16="http://schemas.microsoft.com/office/drawing/2014/main" id="{9E6FF7E7-7B36-964A-8364-4C38C993D2E1}"/>
              </a:ext>
            </a:extLst>
          </p:cNvPr>
          <p:cNvSpPr>
            <a:spLocks noChangeShapeType="1"/>
          </p:cNvSpPr>
          <p:nvPr/>
        </p:nvSpPr>
        <p:spPr bwMode="auto">
          <a:xfrm flipV="1">
            <a:off x="6804025" y="2492375"/>
            <a:ext cx="0" cy="215900"/>
          </a:xfrm>
          <a:prstGeom prst="line">
            <a:avLst/>
          </a:prstGeom>
          <a:noFill/>
          <a:ln w="9525">
            <a:solidFill>
              <a:srgbClr val="8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5" name="Text Box 12">
            <a:extLst>
              <a:ext uri="{FF2B5EF4-FFF2-40B4-BE49-F238E27FC236}">
                <a16:creationId xmlns:a16="http://schemas.microsoft.com/office/drawing/2014/main" id="{889CF6CA-7516-7344-AC17-550AF7548A20}"/>
              </a:ext>
            </a:extLst>
          </p:cNvPr>
          <p:cNvSpPr txBox="1">
            <a:spLocks noChangeArrowheads="1"/>
          </p:cNvSpPr>
          <p:nvPr/>
        </p:nvSpPr>
        <p:spPr bwMode="auto">
          <a:xfrm>
            <a:off x="179388" y="830263"/>
            <a:ext cx="273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en-US" altLang="en-US" sz="1800">
                <a:latin typeface="Verdana" panose="020B0604030504040204" pitchFamily="34" charset="0"/>
              </a:rPr>
              <a:t>XML Source</a:t>
            </a:r>
          </a:p>
        </p:txBody>
      </p:sp>
      <p:sp>
        <p:nvSpPr>
          <p:cNvPr id="188429" name="Text Box 13">
            <a:extLst>
              <a:ext uri="{FF2B5EF4-FFF2-40B4-BE49-F238E27FC236}">
                <a16:creationId xmlns:a16="http://schemas.microsoft.com/office/drawing/2014/main" id="{40480A54-E89C-174E-B9E8-0DCAF405466D}"/>
              </a:ext>
            </a:extLst>
          </p:cNvPr>
          <p:cNvSpPr txBox="1">
            <a:spLocks noChangeArrowheads="1"/>
          </p:cNvSpPr>
          <p:nvPr/>
        </p:nvSpPr>
        <p:spPr bwMode="auto">
          <a:xfrm>
            <a:off x="3635375" y="188913"/>
            <a:ext cx="51847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en-US" altLang="en-US" sz="1800">
                <a:latin typeface="Verdana" panose="020B0604030504040204" pitchFamily="34" charset="0"/>
              </a:rPr>
              <a:t>XSLT </a:t>
            </a:r>
          </a:p>
        </p:txBody>
      </p:sp>
      <p:sp>
        <p:nvSpPr>
          <p:cNvPr id="188430" name="Rectangle 14">
            <a:extLst>
              <a:ext uri="{FF2B5EF4-FFF2-40B4-BE49-F238E27FC236}">
                <a16:creationId xmlns:a16="http://schemas.microsoft.com/office/drawing/2014/main" id="{B0DB89C5-28DA-7F49-89D4-512DCAD31F59}"/>
              </a:ext>
            </a:extLst>
          </p:cNvPr>
          <p:cNvSpPr>
            <a:spLocks noChangeArrowheads="1"/>
          </p:cNvSpPr>
          <p:nvPr/>
        </p:nvSpPr>
        <p:spPr bwMode="auto">
          <a:xfrm>
            <a:off x="3203575" y="5302250"/>
            <a:ext cx="2592388" cy="647700"/>
          </a:xfrm>
          <a:prstGeom prst="rect">
            <a:avLst/>
          </a:prstGeom>
          <a:solidFill>
            <a:schemeClr val="bg1"/>
          </a:solidFill>
          <a:ln w="9525">
            <a:solidFill>
              <a:srgbClr val="0C2577"/>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nl-NL" altLang="en-US" sz="1800"/>
          </a:p>
        </p:txBody>
      </p:sp>
      <p:sp>
        <p:nvSpPr>
          <p:cNvPr id="188431" name="Text Box 15">
            <a:extLst>
              <a:ext uri="{FF2B5EF4-FFF2-40B4-BE49-F238E27FC236}">
                <a16:creationId xmlns:a16="http://schemas.microsoft.com/office/drawing/2014/main" id="{0B68BC12-72FC-7543-95DE-3C5CC08AEA0B}"/>
              </a:ext>
            </a:extLst>
          </p:cNvPr>
          <p:cNvSpPr txBox="1">
            <a:spLocks noChangeArrowheads="1"/>
          </p:cNvSpPr>
          <p:nvPr/>
        </p:nvSpPr>
        <p:spPr bwMode="auto">
          <a:xfrm>
            <a:off x="3203575" y="5373688"/>
            <a:ext cx="25923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en-US" altLang="en-US" sz="2400">
                <a:latin typeface="Verdana" panose="020B0604030504040204" pitchFamily="34" charset="0"/>
              </a:rPr>
              <a:t>XML Result</a:t>
            </a:r>
          </a:p>
        </p:txBody>
      </p:sp>
    </p:spTree>
    <p:extLst>
      <p:ext uri="{BB962C8B-B14F-4D97-AF65-F5344CB8AC3E}">
        <p14:creationId xmlns:p14="http://schemas.microsoft.com/office/powerpoint/2010/main" val="4255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84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84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842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84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84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84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84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842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84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84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8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8" grpId="0" animBg="1"/>
      <p:bldP spid="188420" grpId="0"/>
      <p:bldP spid="188422" grpId="0" animBg="1"/>
      <p:bldP spid="188423" grpId="0" animBg="1"/>
      <p:bldP spid="188424" grpId="0" animBg="1"/>
      <p:bldP spid="188429" grpId="0"/>
      <p:bldP spid="188430" grpId="0" animBg="1"/>
      <p:bldP spid="1884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 Box 2">
            <a:extLst>
              <a:ext uri="{FF2B5EF4-FFF2-40B4-BE49-F238E27FC236}">
                <a16:creationId xmlns:a16="http://schemas.microsoft.com/office/drawing/2014/main" id="{6D064AE6-1568-9D49-864D-2FA700622F15}"/>
              </a:ext>
            </a:extLst>
          </p:cNvPr>
          <p:cNvSpPr txBox="1">
            <a:spLocks noChangeArrowheads="1"/>
          </p:cNvSpPr>
          <p:nvPr/>
        </p:nvSpPr>
        <p:spPr bwMode="auto">
          <a:xfrm>
            <a:off x="431800" y="404813"/>
            <a:ext cx="7740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b="1" dirty="0">
                <a:solidFill>
                  <a:schemeClr val="bg2"/>
                </a:solidFill>
                <a:latin typeface="+mj-lt"/>
                <a:ea typeface="+mj-ea"/>
                <a:cs typeface="+mj-cs"/>
              </a:rPr>
              <a:t>TEI</a:t>
            </a:r>
          </a:p>
        </p:txBody>
      </p:sp>
      <p:sp>
        <p:nvSpPr>
          <p:cNvPr id="37890" name="Rechthoek 3">
            <a:extLst>
              <a:ext uri="{FF2B5EF4-FFF2-40B4-BE49-F238E27FC236}">
                <a16:creationId xmlns:a16="http://schemas.microsoft.com/office/drawing/2014/main" id="{1BFC5665-6497-FA46-98D9-6AFE27339F54}"/>
              </a:ext>
            </a:extLst>
          </p:cNvPr>
          <p:cNvSpPr>
            <a:spLocks noChangeArrowheads="1"/>
          </p:cNvSpPr>
          <p:nvPr/>
        </p:nvSpPr>
        <p:spPr bwMode="auto">
          <a:xfrm>
            <a:off x="2916238" y="549275"/>
            <a:ext cx="54006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nl-NL" altLang="en-US" sz="2400">
                <a:latin typeface="Verdana" panose="020B0604030504040204" pitchFamily="34" charset="0"/>
              </a:rPr>
              <a:t> &lt;titleStmt&gt;&lt;title&gt;Letter from De Erven F. Bohn to George Eliot&lt;/title&gt;&lt;/titleStmt&gt;</a:t>
            </a:r>
          </a:p>
        </p:txBody>
      </p:sp>
      <p:sp>
        <p:nvSpPr>
          <p:cNvPr id="10244" name="Text Box 2">
            <a:extLst>
              <a:ext uri="{FF2B5EF4-FFF2-40B4-BE49-F238E27FC236}">
                <a16:creationId xmlns:a16="http://schemas.microsoft.com/office/drawing/2014/main" id="{A0DB33F5-0EFF-9C48-8241-63B5902CE052}"/>
              </a:ext>
            </a:extLst>
          </p:cNvPr>
          <p:cNvSpPr txBox="1">
            <a:spLocks noChangeArrowheads="1"/>
          </p:cNvSpPr>
          <p:nvPr/>
        </p:nvSpPr>
        <p:spPr bwMode="auto">
          <a:xfrm>
            <a:off x="584200" y="2349500"/>
            <a:ext cx="7740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None/>
            </a:pPr>
            <a:r>
              <a:rPr lang="en-US" altLang="en-US" sz="3600" b="1" dirty="0">
                <a:solidFill>
                  <a:schemeClr val="bg2"/>
                </a:solidFill>
                <a:latin typeface="+mj-lt"/>
                <a:ea typeface="+mj-ea"/>
                <a:cs typeface="+mj-cs"/>
              </a:rPr>
              <a:t>XSLT</a:t>
            </a:r>
          </a:p>
        </p:txBody>
      </p:sp>
      <p:sp>
        <p:nvSpPr>
          <p:cNvPr id="10245" name="Rechthoek 5">
            <a:extLst>
              <a:ext uri="{FF2B5EF4-FFF2-40B4-BE49-F238E27FC236}">
                <a16:creationId xmlns:a16="http://schemas.microsoft.com/office/drawing/2014/main" id="{10F69196-0FA6-0746-B018-910351F8EE62}"/>
              </a:ext>
            </a:extLst>
          </p:cNvPr>
          <p:cNvSpPr>
            <a:spLocks noChangeArrowheads="1"/>
          </p:cNvSpPr>
          <p:nvPr/>
        </p:nvSpPr>
        <p:spPr bwMode="auto">
          <a:xfrm>
            <a:off x="2916238" y="2333625"/>
            <a:ext cx="540067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nl-NL" altLang="en-US" sz="2400">
                <a:latin typeface="Verdana" panose="020B0604030504040204" pitchFamily="34" charset="0"/>
              </a:rPr>
              <a:t>&lt;xsl:template&gt;</a:t>
            </a:r>
          </a:p>
          <a:p>
            <a:pPr eaLnBrk="1" hangingPunct="1">
              <a:spcBef>
                <a:spcPct val="0"/>
              </a:spcBef>
              <a:buFontTx/>
              <a:buNone/>
            </a:pPr>
            <a:r>
              <a:rPr lang="nl-NL" altLang="en-US" sz="2400">
                <a:latin typeface="Verdana" panose="020B0604030504040204" pitchFamily="34" charset="0"/>
              </a:rPr>
              <a:t> &lt;html&gt;</a:t>
            </a:r>
          </a:p>
          <a:p>
            <a:pPr eaLnBrk="1" hangingPunct="1">
              <a:spcBef>
                <a:spcPct val="0"/>
              </a:spcBef>
              <a:buFontTx/>
              <a:buNone/>
            </a:pPr>
            <a:r>
              <a:rPr lang="nl-NL" altLang="en-US" sz="2400">
                <a:latin typeface="Verdana" panose="020B0604030504040204" pitchFamily="34" charset="0"/>
              </a:rPr>
              <a:t>&lt;head&gt;&lt;/head&gt;</a:t>
            </a:r>
          </a:p>
          <a:p>
            <a:pPr eaLnBrk="1" hangingPunct="1">
              <a:spcBef>
                <a:spcPct val="0"/>
              </a:spcBef>
              <a:buFontTx/>
              <a:buNone/>
            </a:pPr>
            <a:r>
              <a:rPr lang="nl-NL" altLang="en-US" sz="2400">
                <a:latin typeface="Verdana" panose="020B0604030504040204" pitchFamily="34" charset="0"/>
              </a:rPr>
              <a:t>&lt;body&gt;</a:t>
            </a:r>
          </a:p>
          <a:p>
            <a:pPr eaLnBrk="1" hangingPunct="1">
              <a:spcBef>
                <a:spcPct val="0"/>
              </a:spcBef>
              <a:buFontTx/>
              <a:buNone/>
            </a:pPr>
            <a:r>
              <a:rPr lang="nl-NL" altLang="en-US" sz="2400">
                <a:latin typeface="Verdana" panose="020B0604030504040204" pitchFamily="34" charset="0"/>
              </a:rPr>
              <a:t>&lt;h1&gt;</a:t>
            </a:r>
          </a:p>
          <a:p>
            <a:pPr eaLnBrk="1" hangingPunct="1">
              <a:spcBef>
                <a:spcPct val="0"/>
              </a:spcBef>
              <a:buFontTx/>
              <a:buNone/>
            </a:pPr>
            <a:r>
              <a:rPr lang="nl-NL" altLang="en-US" sz="2400" b="1">
                <a:latin typeface="Verdana" panose="020B0604030504040204" pitchFamily="34" charset="0"/>
              </a:rPr>
              <a:t>&lt;xsl:value-of select=“titleStmt/title”/&gt;</a:t>
            </a:r>
          </a:p>
          <a:p>
            <a:pPr eaLnBrk="1" hangingPunct="1">
              <a:spcBef>
                <a:spcPct val="0"/>
              </a:spcBef>
              <a:buFontTx/>
              <a:buNone/>
            </a:pPr>
            <a:r>
              <a:rPr lang="nl-NL" altLang="en-US" sz="2400">
                <a:latin typeface="Verdana" panose="020B0604030504040204" pitchFamily="34" charset="0"/>
              </a:rPr>
              <a:t>&lt;/h1&gt;</a:t>
            </a:r>
          </a:p>
          <a:p>
            <a:pPr eaLnBrk="1" hangingPunct="1">
              <a:spcBef>
                <a:spcPct val="0"/>
              </a:spcBef>
              <a:buFontTx/>
              <a:buNone/>
            </a:pPr>
            <a:r>
              <a:rPr lang="nl-NL" altLang="en-US" sz="2400">
                <a:latin typeface="Verdana" panose="020B0604030504040204" pitchFamily="34" charset="0"/>
              </a:rPr>
              <a:t>&lt;/body&gt;</a:t>
            </a:r>
          </a:p>
          <a:p>
            <a:pPr eaLnBrk="1" hangingPunct="1">
              <a:spcBef>
                <a:spcPct val="0"/>
              </a:spcBef>
              <a:buFontTx/>
              <a:buNone/>
            </a:pPr>
            <a:r>
              <a:rPr lang="nl-NL" altLang="en-US" sz="2400">
                <a:latin typeface="Verdana" panose="020B0604030504040204" pitchFamily="34" charset="0"/>
              </a:rPr>
              <a:t>&lt;/htlml&gt;</a:t>
            </a:r>
          </a:p>
          <a:p>
            <a:pPr eaLnBrk="1" hangingPunct="1">
              <a:spcBef>
                <a:spcPct val="0"/>
              </a:spcBef>
              <a:buFontTx/>
              <a:buNone/>
            </a:pPr>
            <a:r>
              <a:rPr lang="nl-NL" altLang="en-US" sz="2400">
                <a:latin typeface="Verdana" panose="020B0604030504040204" pitchFamily="34" charset="0"/>
              </a:rPr>
              <a:t>&lt;/xsl:template&gt;</a:t>
            </a:r>
          </a:p>
          <a:p>
            <a:pPr eaLnBrk="1" hangingPunct="1">
              <a:spcBef>
                <a:spcPct val="0"/>
              </a:spcBef>
              <a:buFontTx/>
              <a:buNone/>
            </a:pPr>
            <a:endParaRPr lang="nl-NL" altLang="en-US" sz="2400">
              <a:latin typeface="Verdana" panose="020B0604030504040204" pitchFamily="34" charset="0"/>
            </a:endParaRPr>
          </a:p>
        </p:txBody>
      </p:sp>
    </p:spTree>
    <p:extLst>
      <p:ext uri="{BB962C8B-B14F-4D97-AF65-F5344CB8AC3E}">
        <p14:creationId xmlns:p14="http://schemas.microsoft.com/office/powerpoint/2010/main" val="3992888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p:bldP spid="1024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ext Box 2">
            <a:extLst>
              <a:ext uri="{FF2B5EF4-FFF2-40B4-BE49-F238E27FC236}">
                <a16:creationId xmlns:a16="http://schemas.microsoft.com/office/drawing/2014/main" id="{65604E19-92D8-DF45-A71F-5AE35BB743A8}"/>
              </a:ext>
            </a:extLst>
          </p:cNvPr>
          <p:cNvSpPr txBox="1">
            <a:spLocks noChangeArrowheads="1"/>
          </p:cNvSpPr>
          <p:nvPr/>
        </p:nvSpPr>
        <p:spPr bwMode="auto">
          <a:xfrm>
            <a:off x="755576" y="404813"/>
            <a:ext cx="8388424"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b="1" dirty="0">
                <a:solidFill>
                  <a:schemeClr val="bg2"/>
                </a:solidFill>
                <a:latin typeface="+mj-lt"/>
                <a:ea typeface="+mj-ea"/>
                <a:cs typeface="+mj-cs"/>
              </a:rPr>
              <a:t>HTML Result file</a:t>
            </a:r>
          </a:p>
        </p:txBody>
      </p:sp>
      <p:sp>
        <p:nvSpPr>
          <p:cNvPr id="38914" name="Rechthoek 5">
            <a:extLst>
              <a:ext uri="{FF2B5EF4-FFF2-40B4-BE49-F238E27FC236}">
                <a16:creationId xmlns:a16="http://schemas.microsoft.com/office/drawing/2014/main" id="{2294F20D-5FC5-CB44-AC87-72ED094893A0}"/>
              </a:ext>
            </a:extLst>
          </p:cNvPr>
          <p:cNvSpPr>
            <a:spLocks noChangeArrowheads="1"/>
          </p:cNvSpPr>
          <p:nvPr/>
        </p:nvSpPr>
        <p:spPr bwMode="auto">
          <a:xfrm>
            <a:off x="2484438" y="1916113"/>
            <a:ext cx="5400675"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nl-NL" altLang="en-US" sz="2400">
                <a:latin typeface="Verdana" panose="020B0604030504040204" pitchFamily="34" charset="0"/>
              </a:rPr>
              <a:t>&lt;html&gt;</a:t>
            </a:r>
          </a:p>
          <a:p>
            <a:pPr eaLnBrk="1" hangingPunct="1">
              <a:spcBef>
                <a:spcPct val="0"/>
              </a:spcBef>
              <a:buFontTx/>
              <a:buNone/>
            </a:pPr>
            <a:r>
              <a:rPr lang="nl-NL" altLang="en-US" sz="2400">
                <a:latin typeface="Verdana" panose="020B0604030504040204" pitchFamily="34" charset="0"/>
              </a:rPr>
              <a:t>&lt;head&gt;&lt;/head&gt;</a:t>
            </a:r>
          </a:p>
          <a:p>
            <a:pPr eaLnBrk="1" hangingPunct="1">
              <a:spcBef>
                <a:spcPct val="0"/>
              </a:spcBef>
              <a:buFontTx/>
              <a:buNone/>
            </a:pPr>
            <a:r>
              <a:rPr lang="nl-NL" altLang="en-US" sz="2400">
                <a:latin typeface="Verdana" panose="020B0604030504040204" pitchFamily="34" charset="0"/>
              </a:rPr>
              <a:t>&lt;body&gt;</a:t>
            </a:r>
          </a:p>
          <a:p>
            <a:pPr eaLnBrk="1" hangingPunct="1">
              <a:spcBef>
                <a:spcPct val="0"/>
              </a:spcBef>
              <a:buFontTx/>
              <a:buNone/>
            </a:pPr>
            <a:r>
              <a:rPr lang="nl-NL" altLang="en-US" sz="2400" b="1">
                <a:latin typeface="Verdana" panose="020B0604030504040204" pitchFamily="34" charset="0"/>
              </a:rPr>
              <a:t>&lt;h1&gt;Letter from De Erven F. Bohn to George Eliot&lt;/h1&gt;</a:t>
            </a:r>
          </a:p>
          <a:p>
            <a:pPr eaLnBrk="1" hangingPunct="1">
              <a:spcBef>
                <a:spcPct val="0"/>
              </a:spcBef>
              <a:buFontTx/>
              <a:buNone/>
            </a:pPr>
            <a:r>
              <a:rPr lang="nl-NL" altLang="en-US" sz="2400">
                <a:latin typeface="Verdana" panose="020B0604030504040204" pitchFamily="34" charset="0"/>
              </a:rPr>
              <a:t>&lt;/body&gt;</a:t>
            </a:r>
          </a:p>
          <a:p>
            <a:pPr eaLnBrk="1" hangingPunct="1">
              <a:spcBef>
                <a:spcPct val="0"/>
              </a:spcBef>
              <a:buFontTx/>
              <a:buNone/>
            </a:pPr>
            <a:r>
              <a:rPr lang="nl-NL" altLang="en-US" sz="2400">
                <a:latin typeface="Verdana" panose="020B0604030504040204" pitchFamily="34" charset="0"/>
              </a:rPr>
              <a:t>&lt;/htlml&gt;</a:t>
            </a:r>
          </a:p>
          <a:p>
            <a:pPr eaLnBrk="1" hangingPunct="1">
              <a:spcBef>
                <a:spcPct val="0"/>
              </a:spcBef>
              <a:buFontTx/>
              <a:buNone/>
            </a:pPr>
            <a:endParaRPr lang="nl-NL" altLang="en-US" sz="2400">
              <a:latin typeface="Verdana" panose="020B0604030504040204" pitchFamily="34" charset="0"/>
            </a:endParaRPr>
          </a:p>
        </p:txBody>
      </p:sp>
    </p:spTree>
    <p:extLst>
      <p:ext uri="{BB962C8B-B14F-4D97-AF65-F5344CB8AC3E}">
        <p14:creationId xmlns:p14="http://schemas.microsoft.com/office/powerpoint/2010/main" val="3400414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ext Box 2">
            <a:extLst>
              <a:ext uri="{FF2B5EF4-FFF2-40B4-BE49-F238E27FC236}">
                <a16:creationId xmlns:a16="http://schemas.microsoft.com/office/drawing/2014/main" id="{FBE7A869-F939-CA47-B45C-D34652DEF0DA}"/>
              </a:ext>
            </a:extLst>
          </p:cNvPr>
          <p:cNvSpPr txBox="1">
            <a:spLocks noChangeArrowheads="1"/>
          </p:cNvSpPr>
          <p:nvPr/>
        </p:nvSpPr>
        <p:spPr bwMode="auto">
          <a:xfrm>
            <a:off x="431800" y="404813"/>
            <a:ext cx="7740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b="1" dirty="0">
                <a:solidFill>
                  <a:schemeClr val="bg2"/>
                </a:solidFill>
                <a:latin typeface="+mj-lt"/>
                <a:ea typeface="+mj-ea"/>
                <a:cs typeface="+mj-cs"/>
              </a:rPr>
              <a:t>TEI</a:t>
            </a:r>
          </a:p>
        </p:txBody>
      </p:sp>
      <p:sp>
        <p:nvSpPr>
          <p:cNvPr id="39938" name="Rechthoek 3">
            <a:extLst>
              <a:ext uri="{FF2B5EF4-FFF2-40B4-BE49-F238E27FC236}">
                <a16:creationId xmlns:a16="http://schemas.microsoft.com/office/drawing/2014/main" id="{EEC2F432-90E6-6642-A832-9BB91BB08F09}"/>
              </a:ext>
            </a:extLst>
          </p:cNvPr>
          <p:cNvSpPr>
            <a:spLocks noChangeArrowheads="1"/>
          </p:cNvSpPr>
          <p:nvPr/>
        </p:nvSpPr>
        <p:spPr bwMode="auto">
          <a:xfrm>
            <a:off x="2916238" y="549275"/>
            <a:ext cx="54006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nl-NL" altLang="en-US" sz="2400">
                <a:latin typeface="Verdana" panose="020B0604030504040204" pitchFamily="34" charset="0"/>
              </a:rPr>
              <a:t> &lt;titleStmt&gt;&lt;title&gt;Letter from De Erven F. Bohn to George Eliot&lt;/title&gt;&lt;/titleStmt&gt;</a:t>
            </a:r>
          </a:p>
        </p:txBody>
      </p:sp>
      <p:sp>
        <p:nvSpPr>
          <p:cNvPr id="10244" name="Text Box 2">
            <a:extLst>
              <a:ext uri="{FF2B5EF4-FFF2-40B4-BE49-F238E27FC236}">
                <a16:creationId xmlns:a16="http://schemas.microsoft.com/office/drawing/2014/main" id="{DA69102C-9FDF-3447-968B-CAB0A039DCC4}"/>
              </a:ext>
            </a:extLst>
          </p:cNvPr>
          <p:cNvSpPr txBox="1">
            <a:spLocks noChangeArrowheads="1"/>
          </p:cNvSpPr>
          <p:nvPr/>
        </p:nvSpPr>
        <p:spPr bwMode="auto">
          <a:xfrm>
            <a:off x="584200" y="2349500"/>
            <a:ext cx="7740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None/>
            </a:pPr>
            <a:r>
              <a:rPr lang="en-US" altLang="en-US" sz="3600" b="1" dirty="0">
                <a:solidFill>
                  <a:schemeClr val="bg2"/>
                </a:solidFill>
                <a:latin typeface="+mj-lt"/>
                <a:ea typeface="+mj-ea"/>
                <a:cs typeface="+mj-cs"/>
              </a:rPr>
              <a:t>XSLT</a:t>
            </a:r>
          </a:p>
        </p:txBody>
      </p:sp>
      <p:sp>
        <p:nvSpPr>
          <p:cNvPr id="10245" name="Rechthoek 5">
            <a:extLst>
              <a:ext uri="{FF2B5EF4-FFF2-40B4-BE49-F238E27FC236}">
                <a16:creationId xmlns:a16="http://schemas.microsoft.com/office/drawing/2014/main" id="{5CC98C5F-C57B-754D-8120-AA69E0DF1CC8}"/>
              </a:ext>
            </a:extLst>
          </p:cNvPr>
          <p:cNvSpPr>
            <a:spLocks noChangeArrowheads="1"/>
          </p:cNvSpPr>
          <p:nvPr/>
        </p:nvSpPr>
        <p:spPr bwMode="auto">
          <a:xfrm>
            <a:off x="2916238" y="2333625"/>
            <a:ext cx="5400675"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nl-NL" altLang="en-US" sz="2400">
                <a:latin typeface="Verdana" panose="020B0604030504040204" pitchFamily="34" charset="0"/>
              </a:rPr>
              <a:t>&lt;xsl:template&gt;</a:t>
            </a:r>
          </a:p>
          <a:p>
            <a:pPr eaLnBrk="1" hangingPunct="1">
              <a:spcBef>
                <a:spcPct val="0"/>
              </a:spcBef>
              <a:buFontTx/>
              <a:buNone/>
            </a:pPr>
            <a:r>
              <a:rPr lang="nl-NL" altLang="en-US" sz="2400">
                <a:latin typeface="Verdana" panose="020B0604030504040204" pitchFamily="34" charset="0"/>
              </a:rPr>
              <a:t> &lt;html&gt;</a:t>
            </a:r>
          </a:p>
          <a:p>
            <a:pPr eaLnBrk="1" hangingPunct="1">
              <a:spcBef>
                <a:spcPct val="0"/>
              </a:spcBef>
              <a:buFontTx/>
              <a:buNone/>
            </a:pPr>
            <a:r>
              <a:rPr lang="nl-NL" altLang="en-US" sz="2400">
                <a:latin typeface="Verdana" panose="020B0604030504040204" pitchFamily="34" charset="0"/>
              </a:rPr>
              <a:t>&lt;head&gt;&lt;/head&gt;</a:t>
            </a:r>
          </a:p>
          <a:p>
            <a:pPr eaLnBrk="1" hangingPunct="1">
              <a:spcBef>
                <a:spcPct val="0"/>
              </a:spcBef>
              <a:buFontTx/>
              <a:buNone/>
            </a:pPr>
            <a:r>
              <a:rPr lang="nl-NL" altLang="en-US" sz="2400">
                <a:latin typeface="Verdana" panose="020B0604030504040204" pitchFamily="34" charset="0"/>
              </a:rPr>
              <a:t>&lt;body&gt;</a:t>
            </a:r>
          </a:p>
          <a:p>
            <a:pPr eaLnBrk="1" hangingPunct="1">
              <a:spcBef>
                <a:spcPct val="0"/>
              </a:spcBef>
              <a:buFontTx/>
              <a:buNone/>
            </a:pPr>
            <a:r>
              <a:rPr lang="nl-NL" altLang="en-US" sz="2400">
                <a:latin typeface="Verdana" panose="020B0604030504040204" pitchFamily="34" charset="0"/>
              </a:rPr>
              <a:t>&lt;h1&gt;</a:t>
            </a:r>
            <a:r>
              <a:rPr lang="nl-NL" altLang="en-US" sz="2400" b="1">
                <a:latin typeface="Verdana" panose="020B0604030504040204" pitchFamily="34" charset="0"/>
              </a:rPr>
              <a:t>Letter from De Erven F. Bohn to George Eliot</a:t>
            </a:r>
            <a:r>
              <a:rPr lang="nl-NL" altLang="en-US" sz="2400">
                <a:latin typeface="Verdana" panose="020B0604030504040204" pitchFamily="34" charset="0"/>
              </a:rPr>
              <a:t>&lt;/h1&gt;</a:t>
            </a:r>
          </a:p>
          <a:p>
            <a:pPr eaLnBrk="1" hangingPunct="1">
              <a:spcBef>
                <a:spcPct val="0"/>
              </a:spcBef>
              <a:buFontTx/>
              <a:buNone/>
            </a:pPr>
            <a:r>
              <a:rPr lang="nl-NL" altLang="en-US" sz="2400">
                <a:latin typeface="Verdana" panose="020B0604030504040204" pitchFamily="34" charset="0"/>
              </a:rPr>
              <a:t>&lt;/body&gt;</a:t>
            </a:r>
          </a:p>
          <a:p>
            <a:pPr eaLnBrk="1" hangingPunct="1">
              <a:spcBef>
                <a:spcPct val="0"/>
              </a:spcBef>
              <a:buFontTx/>
              <a:buNone/>
            </a:pPr>
            <a:r>
              <a:rPr lang="nl-NL" altLang="en-US" sz="2400">
                <a:latin typeface="Verdana" panose="020B0604030504040204" pitchFamily="34" charset="0"/>
              </a:rPr>
              <a:t>&lt;/htlml&gt;</a:t>
            </a:r>
          </a:p>
          <a:p>
            <a:pPr eaLnBrk="1" hangingPunct="1">
              <a:spcBef>
                <a:spcPct val="0"/>
              </a:spcBef>
              <a:buFontTx/>
              <a:buNone/>
            </a:pPr>
            <a:r>
              <a:rPr lang="nl-NL" altLang="en-US" sz="2400">
                <a:latin typeface="Verdana" panose="020B0604030504040204" pitchFamily="34" charset="0"/>
              </a:rPr>
              <a:t>&lt;/xsl:template&gt;</a:t>
            </a:r>
          </a:p>
          <a:p>
            <a:pPr eaLnBrk="1" hangingPunct="1">
              <a:spcBef>
                <a:spcPct val="0"/>
              </a:spcBef>
              <a:buFontTx/>
              <a:buNone/>
            </a:pPr>
            <a:endParaRPr lang="nl-NL" altLang="en-US" sz="2400">
              <a:latin typeface="Verdana" panose="020B0604030504040204" pitchFamily="34" charset="0"/>
            </a:endParaRPr>
          </a:p>
        </p:txBody>
      </p:sp>
    </p:spTree>
    <p:extLst>
      <p:ext uri="{BB962C8B-B14F-4D97-AF65-F5344CB8AC3E}">
        <p14:creationId xmlns:p14="http://schemas.microsoft.com/office/powerpoint/2010/main" val="11109781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p:bldP spid="102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3">
            <a:extLst>
              <a:ext uri="{FF2B5EF4-FFF2-40B4-BE49-F238E27FC236}">
                <a16:creationId xmlns:a16="http://schemas.microsoft.com/office/drawing/2014/main" id="{B1E81655-20C7-0C41-8107-2506E9334DAC}"/>
              </a:ext>
            </a:extLst>
          </p:cNvPr>
          <p:cNvSpPr txBox="1">
            <a:spLocks noChangeArrowheads="1"/>
          </p:cNvSpPr>
          <p:nvPr/>
        </p:nvSpPr>
        <p:spPr bwMode="auto">
          <a:xfrm>
            <a:off x="971550" y="981075"/>
            <a:ext cx="734536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Have you ever studied a foreign language?</a:t>
            </a: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Do you play a musical instrument at any level of proficiency?</a:t>
            </a: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Have you ever read the manual of a new technical appliance that you have bought? </a:t>
            </a: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When your bike breaks, do you try to fix it yourself or call the shop?</a:t>
            </a: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Do you like to play chess? Or go? Or bridge? Any other difficult game?</a:t>
            </a:r>
          </a:p>
        </p:txBody>
      </p:sp>
      <p:sp>
        <p:nvSpPr>
          <p:cNvPr id="29698" name="TextBox 1">
            <a:extLst>
              <a:ext uri="{FF2B5EF4-FFF2-40B4-BE49-F238E27FC236}">
                <a16:creationId xmlns:a16="http://schemas.microsoft.com/office/drawing/2014/main" id="{C1860BA0-7EF7-1344-8B7B-34357B208CC4}"/>
              </a:ext>
            </a:extLst>
          </p:cNvPr>
          <p:cNvSpPr txBox="1">
            <a:spLocks noChangeArrowheads="1"/>
          </p:cNvSpPr>
          <p:nvPr/>
        </p:nvSpPr>
        <p:spPr bwMode="auto">
          <a:xfrm>
            <a:off x="2088356" y="4437112"/>
            <a:ext cx="5111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altLang="en-US" sz="2000" dirty="0">
                <a:latin typeface="+mn-lt"/>
              </a:rPr>
              <a:t>Stephen Ramsay, </a:t>
            </a:r>
            <a:r>
              <a:rPr lang="en-GB" altLang="en-US" sz="2000" dirty="0">
                <a:latin typeface="+mn-lt"/>
                <a:hlinkClick r:id="rId3">
                  <a:extLst>
                    <a:ext uri="{A12FA001-AC4F-418D-AE19-62706E023703}">
                      <ahyp:hlinkClr xmlns:ahyp="http://schemas.microsoft.com/office/drawing/2018/hyperlinkcolor" val="tx"/>
                    </a:ext>
                  </a:extLst>
                </a:hlinkClick>
              </a:rPr>
              <a:t>Learning to Program</a:t>
            </a:r>
            <a:endParaRPr lang="en-GB" altLang="en-US" sz="2000" dirty="0">
              <a:latin typeface="+mn-lt"/>
            </a:endParaRPr>
          </a:p>
        </p:txBody>
      </p:sp>
    </p:spTree>
    <p:extLst>
      <p:ext uri="{BB962C8B-B14F-4D97-AF65-F5344CB8AC3E}">
        <p14:creationId xmlns:p14="http://schemas.microsoft.com/office/powerpoint/2010/main" val="1794764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1">
            <a:extLst>
              <a:ext uri="{FF2B5EF4-FFF2-40B4-BE49-F238E27FC236}">
                <a16:creationId xmlns:a16="http://schemas.microsoft.com/office/drawing/2014/main" id="{ED1138B2-BA5E-9C46-A512-88BFA38151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1052513"/>
            <a:ext cx="3208338" cy="482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7527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3">
            <a:extLst>
              <a:ext uri="{FF2B5EF4-FFF2-40B4-BE49-F238E27FC236}">
                <a16:creationId xmlns:a16="http://schemas.microsoft.com/office/drawing/2014/main" id="{23415943-CFBA-9841-A94D-4F6E83BC8A86}"/>
              </a:ext>
            </a:extLst>
          </p:cNvPr>
          <p:cNvSpPr txBox="1">
            <a:spLocks noChangeArrowheads="1"/>
          </p:cNvSpPr>
          <p:nvPr/>
        </p:nvSpPr>
        <p:spPr bwMode="auto">
          <a:xfrm>
            <a:off x="53425" y="213886"/>
            <a:ext cx="9090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GB" altLang="en-US" sz="3600" b="1" dirty="0">
                <a:solidFill>
                  <a:schemeClr val="bg2"/>
                </a:solidFill>
                <a:latin typeface="+mj-lt"/>
                <a:ea typeface="+mj-ea"/>
                <a:cs typeface="+mj-cs"/>
              </a:rPr>
              <a:t>Logical structure</a:t>
            </a:r>
            <a:endParaRPr lang="en-US" altLang="en-US" sz="3600" b="1" dirty="0">
              <a:solidFill>
                <a:schemeClr val="bg2"/>
              </a:solidFill>
              <a:latin typeface="+mj-lt"/>
              <a:ea typeface="+mj-ea"/>
              <a:cs typeface="+mj-cs"/>
            </a:endParaRPr>
          </a:p>
        </p:txBody>
      </p:sp>
      <p:pic>
        <p:nvPicPr>
          <p:cNvPr id="16386" name="Picture 2">
            <a:extLst>
              <a:ext uri="{FF2B5EF4-FFF2-40B4-BE49-F238E27FC236}">
                <a16:creationId xmlns:a16="http://schemas.microsoft.com/office/drawing/2014/main" id="{270DD6FA-2E88-194F-8987-213D7F9D7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196975"/>
            <a:ext cx="4219575"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3">
            <a:extLst>
              <a:ext uri="{FF2B5EF4-FFF2-40B4-BE49-F238E27FC236}">
                <a16:creationId xmlns:a16="http://schemas.microsoft.com/office/drawing/2014/main" id="{EA0EEB67-F76C-A143-BDED-676FC53C4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196975"/>
            <a:ext cx="3824287" cy="535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hthoek 5">
            <a:extLst>
              <a:ext uri="{FF2B5EF4-FFF2-40B4-BE49-F238E27FC236}">
                <a16:creationId xmlns:a16="http://schemas.microsoft.com/office/drawing/2014/main" id="{2E74B497-6230-DA4D-A2A5-A0EA1E05B309}"/>
              </a:ext>
            </a:extLst>
          </p:cNvPr>
          <p:cNvSpPr/>
          <p:nvPr/>
        </p:nvSpPr>
        <p:spPr>
          <a:xfrm>
            <a:off x="1116013" y="1268413"/>
            <a:ext cx="2808287" cy="431800"/>
          </a:xfrm>
          <a:prstGeom prst="rect">
            <a:avLst/>
          </a:prstGeom>
          <a:no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nl-NL" altLang="en-US" sz="1800">
              <a:solidFill>
                <a:srgbClr val="FFFFFF"/>
              </a:solidFill>
            </a:endParaRPr>
          </a:p>
        </p:txBody>
      </p:sp>
      <p:sp>
        <p:nvSpPr>
          <p:cNvPr id="7" name="Rechthoek 6">
            <a:extLst>
              <a:ext uri="{FF2B5EF4-FFF2-40B4-BE49-F238E27FC236}">
                <a16:creationId xmlns:a16="http://schemas.microsoft.com/office/drawing/2014/main" id="{198906F7-2D61-D242-A7F7-D237813368E9}"/>
              </a:ext>
            </a:extLst>
          </p:cNvPr>
          <p:cNvSpPr/>
          <p:nvPr/>
        </p:nvSpPr>
        <p:spPr>
          <a:xfrm>
            <a:off x="1116013" y="1700213"/>
            <a:ext cx="2808287" cy="288925"/>
          </a:xfrm>
          <a:prstGeom prst="rect">
            <a:avLst/>
          </a:prstGeom>
          <a:no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nl-NL" altLang="en-US" sz="1800">
              <a:solidFill>
                <a:srgbClr val="FFFFFF"/>
              </a:solidFill>
            </a:endParaRPr>
          </a:p>
        </p:txBody>
      </p:sp>
      <p:sp>
        <p:nvSpPr>
          <p:cNvPr id="8" name="Rechthoek 7">
            <a:extLst>
              <a:ext uri="{FF2B5EF4-FFF2-40B4-BE49-F238E27FC236}">
                <a16:creationId xmlns:a16="http://schemas.microsoft.com/office/drawing/2014/main" id="{34711AC3-4EAC-B643-AAF4-A814F48958F2}"/>
              </a:ext>
            </a:extLst>
          </p:cNvPr>
          <p:cNvSpPr/>
          <p:nvPr/>
        </p:nvSpPr>
        <p:spPr>
          <a:xfrm>
            <a:off x="827088" y="5805488"/>
            <a:ext cx="3313112" cy="503237"/>
          </a:xfrm>
          <a:prstGeom prst="rect">
            <a:avLst/>
          </a:prstGeom>
          <a:no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nl-NL" altLang="en-US" sz="1800">
              <a:solidFill>
                <a:srgbClr val="FFFFFF"/>
              </a:solidFill>
            </a:endParaRPr>
          </a:p>
        </p:txBody>
      </p:sp>
      <p:sp>
        <p:nvSpPr>
          <p:cNvPr id="9" name="Rechthoek 8">
            <a:extLst>
              <a:ext uri="{FF2B5EF4-FFF2-40B4-BE49-F238E27FC236}">
                <a16:creationId xmlns:a16="http://schemas.microsoft.com/office/drawing/2014/main" id="{DA6967D5-35BB-1741-972A-8887BC8ECFAF}"/>
              </a:ext>
            </a:extLst>
          </p:cNvPr>
          <p:cNvSpPr/>
          <p:nvPr/>
        </p:nvSpPr>
        <p:spPr>
          <a:xfrm>
            <a:off x="5003800" y="5661025"/>
            <a:ext cx="3313113" cy="863600"/>
          </a:xfrm>
          <a:prstGeom prst="rect">
            <a:avLst/>
          </a:prstGeom>
          <a:no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nl-NL" altLang="en-US" sz="1800">
              <a:solidFill>
                <a:srgbClr val="FFFFFF"/>
              </a:solidFill>
            </a:endParaRPr>
          </a:p>
        </p:txBody>
      </p:sp>
      <p:sp>
        <p:nvSpPr>
          <p:cNvPr id="10" name="Rechthoek 9">
            <a:extLst>
              <a:ext uri="{FF2B5EF4-FFF2-40B4-BE49-F238E27FC236}">
                <a16:creationId xmlns:a16="http://schemas.microsoft.com/office/drawing/2014/main" id="{EF802B25-8E31-0145-AF0B-935DDC9F2C4E}"/>
              </a:ext>
            </a:extLst>
          </p:cNvPr>
          <p:cNvSpPr/>
          <p:nvPr/>
        </p:nvSpPr>
        <p:spPr>
          <a:xfrm>
            <a:off x="5651500" y="1196975"/>
            <a:ext cx="2233613" cy="287338"/>
          </a:xfrm>
          <a:prstGeom prst="rect">
            <a:avLst/>
          </a:prstGeom>
          <a:no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nl-NL" altLang="en-US" sz="1800">
              <a:solidFill>
                <a:srgbClr val="FFFFFF"/>
              </a:solidFill>
            </a:endParaRPr>
          </a:p>
        </p:txBody>
      </p:sp>
      <p:sp>
        <p:nvSpPr>
          <p:cNvPr id="11" name="Rechthoek 10">
            <a:extLst>
              <a:ext uri="{FF2B5EF4-FFF2-40B4-BE49-F238E27FC236}">
                <a16:creationId xmlns:a16="http://schemas.microsoft.com/office/drawing/2014/main" id="{4DA16147-32D7-9641-AC86-011A750129B6}"/>
              </a:ext>
            </a:extLst>
          </p:cNvPr>
          <p:cNvSpPr/>
          <p:nvPr/>
        </p:nvSpPr>
        <p:spPr>
          <a:xfrm>
            <a:off x="827088" y="3500438"/>
            <a:ext cx="3384550" cy="1368425"/>
          </a:xfrm>
          <a:prstGeom prst="rect">
            <a:avLst/>
          </a:prstGeom>
          <a:no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nl-NL" altLang="en-US" sz="1800">
              <a:solidFill>
                <a:srgbClr val="FFFFFF"/>
              </a:solidFill>
            </a:endParaRPr>
          </a:p>
        </p:txBody>
      </p:sp>
      <p:sp>
        <p:nvSpPr>
          <p:cNvPr id="12" name="Rechthoek 11">
            <a:extLst>
              <a:ext uri="{FF2B5EF4-FFF2-40B4-BE49-F238E27FC236}">
                <a16:creationId xmlns:a16="http://schemas.microsoft.com/office/drawing/2014/main" id="{943D1423-EE64-5A4A-B9CC-5049A062D847}"/>
              </a:ext>
            </a:extLst>
          </p:cNvPr>
          <p:cNvSpPr/>
          <p:nvPr/>
        </p:nvSpPr>
        <p:spPr>
          <a:xfrm>
            <a:off x="5003800" y="1196975"/>
            <a:ext cx="504825" cy="360363"/>
          </a:xfrm>
          <a:prstGeom prst="rect">
            <a:avLst/>
          </a:prstGeom>
          <a:noFill/>
          <a:ln>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nl-NL" altLang="en-US" sz="1800">
              <a:solidFill>
                <a:srgbClr val="FFFFFF"/>
              </a:solidFill>
            </a:endParaRPr>
          </a:p>
        </p:txBody>
      </p:sp>
    </p:spTree>
    <p:extLst>
      <p:ext uri="{BB962C8B-B14F-4D97-AF65-F5344CB8AC3E}">
        <p14:creationId xmlns:p14="http://schemas.microsoft.com/office/powerpoint/2010/main" val="22256421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Box 1">
            <a:extLst>
              <a:ext uri="{FF2B5EF4-FFF2-40B4-BE49-F238E27FC236}">
                <a16:creationId xmlns:a16="http://schemas.microsoft.com/office/drawing/2014/main" id="{41207215-C873-F240-BD85-883837C00E0E}"/>
              </a:ext>
            </a:extLst>
          </p:cNvPr>
          <p:cNvSpPr txBox="1">
            <a:spLocks noChangeArrowheads="1"/>
          </p:cNvSpPr>
          <p:nvPr/>
        </p:nvSpPr>
        <p:spPr bwMode="auto">
          <a:xfrm>
            <a:off x="1788319" y="1700808"/>
            <a:ext cx="6142038" cy="480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1800" b="1" dirty="0">
                <a:solidFill>
                  <a:schemeClr val="accent2"/>
                </a:solidFill>
                <a:latin typeface="Courier New" panose="02070309020205020404" pitchFamily="49" charset="0"/>
                <a:ea typeface="Courier New" panose="02070309020205020404" pitchFamily="49" charset="0"/>
                <a:cs typeface="Courier New" panose="02070309020205020404" pitchFamily="49" charset="0"/>
              </a:rPr>
              <a:t>&lt;title&gt;</a:t>
            </a:r>
            <a:r>
              <a:rPr lang="en-GB" altLang="en-US" sz="1800" dirty="0" err="1">
                <a:latin typeface="Courier New" panose="02070309020205020404" pitchFamily="49" charset="0"/>
                <a:ea typeface="Courier New" panose="02070309020205020404" pitchFamily="49" charset="0"/>
                <a:cs typeface="Courier New" panose="02070309020205020404" pitchFamily="49" charset="0"/>
              </a:rPr>
              <a:t>Booktrade</a:t>
            </a:r>
            <a:r>
              <a:rPr lang="en-GB" altLang="en-US" sz="1800" dirty="0">
                <a:latin typeface="Courier New" panose="02070309020205020404" pitchFamily="49" charset="0"/>
                <a:ea typeface="Courier New" panose="02070309020205020404" pitchFamily="49" charset="0"/>
                <a:cs typeface="Courier New" panose="02070309020205020404" pitchFamily="49" charset="0"/>
              </a:rPr>
              <a:t> Archives to </a:t>
            </a:r>
            <a:r>
              <a:rPr lang="en-GB" altLang="en-US" sz="1800" dirty="0" err="1">
                <a:latin typeface="Courier New" panose="02070309020205020404" pitchFamily="49" charset="0"/>
                <a:ea typeface="Courier New" panose="02070309020205020404" pitchFamily="49" charset="0"/>
                <a:cs typeface="Courier New" panose="02070309020205020404" pitchFamily="49" charset="0"/>
              </a:rPr>
              <a:t>Booktrade</a:t>
            </a:r>
            <a:r>
              <a:rPr lang="en-GB" altLang="en-US" sz="1800" dirty="0">
                <a:latin typeface="Courier New" panose="02070309020205020404" pitchFamily="49" charset="0"/>
                <a:ea typeface="Courier New" panose="02070309020205020404" pitchFamily="49" charset="0"/>
                <a:cs typeface="Courier New" panose="02070309020205020404" pitchFamily="49" charset="0"/>
              </a:rPr>
              <a:t> Networks</a:t>
            </a:r>
            <a:r>
              <a:rPr lang="en-GB" altLang="en-US" sz="1800" b="1" dirty="0">
                <a:solidFill>
                  <a:schemeClr val="accent2"/>
                </a:solidFill>
                <a:latin typeface="Courier New" panose="02070309020205020404" pitchFamily="49" charset="0"/>
                <a:ea typeface="Courier New" panose="02070309020205020404" pitchFamily="49" charset="0"/>
                <a:cs typeface="Courier New" panose="02070309020205020404" pitchFamily="49" charset="0"/>
              </a:rPr>
              <a:t>&lt;/title&gt;</a:t>
            </a:r>
            <a:r>
              <a:rPr lang="en-GB" altLang="en-US" sz="1800" dirty="0">
                <a:latin typeface="Courier New" panose="02070309020205020404" pitchFamily="49" charset="0"/>
                <a:ea typeface="Courier New" panose="02070309020205020404" pitchFamily="49" charset="0"/>
                <a:cs typeface="Courier New" panose="02070309020205020404" pitchFamily="49" charset="0"/>
              </a:rPr>
              <a:t> </a:t>
            </a:r>
          </a:p>
          <a:p>
            <a:pPr eaLnBrk="1" hangingPunct="1">
              <a:spcBef>
                <a:spcPct val="0"/>
              </a:spcBef>
              <a:buFontTx/>
              <a:buNone/>
            </a:pPr>
            <a:endParaRPr lang="en-GB" altLang="en-US" sz="1800" dirty="0">
              <a:latin typeface="Courier New" panose="02070309020205020404" pitchFamily="49" charset="0"/>
              <a:ea typeface="Courier New" panose="02070309020205020404" pitchFamily="49" charset="0"/>
              <a:cs typeface="Courier New" panose="02070309020205020404" pitchFamily="49" charset="0"/>
            </a:endParaRPr>
          </a:p>
          <a:p>
            <a:pPr eaLnBrk="1" hangingPunct="1">
              <a:spcBef>
                <a:spcPct val="0"/>
              </a:spcBef>
              <a:buFontTx/>
              <a:buNone/>
            </a:pPr>
            <a:r>
              <a:rPr lang="en-GB" altLang="en-US" sz="1800" b="1" dirty="0">
                <a:solidFill>
                  <a:schemeClr val="accent2"/>
                </a:solidFill>
                <a:latin typeface="Courier New" panose="02070309020205020404" pitchFamily="49" charset="0"/>
                <a:ea typeface="Courier New" panose="02070309020205020404" pitchFamily="49" charset="0"/>
                <a:cs typeface="Courier New" panose="02070309020205020404" pitchFamily="49" charset="0"/>
              </a:rPr>
              <a:t>&lt;author&gt;</a:t>
            </a:r>
            <a:r>
              <a:rPr lang="en-GB" altLang="en-US" sz="1800" dirty="0" err="1">
                <a:latin typeface="Courier New" panose="02070309020205020404" pitchFamily="49" charset="0"/>
                <a:ea typeface="Courier New" panose="02070309020205020404" pitchFamily="49" charset="0"/>
                <a:cs typeface="Courier New" panose="02070309020205020404" pitchFamily="49" charset="0"/>
              </a:rPr>
              <a:t>Adriaan</a:t>
            </a:r>
            <a:r>
              <a:rPr lang="en-GB" altLang="en-US" sz="1800" dirty="0">
                <a:latin typeface="Courier New" panose="02070309020205020404" pitchFamily="49" charset="0"/>
                <a:ea typeface="Courier New" panose="02070309020205020404" pitchFamily="49" charset="0"/>
                <a:cs typeface="Courier New" panose="02070309020205020404" pitchFamily="49" charset="0"/>
              </a:rPr>
              <a:t> van der </a:t>
            </a:r>
            <a:r>
              <a:rPr lang="en-GB" altLang="en-US" sz="1800" dirty="0" err="1">
                <a:latin typeface="Courier New" panose="02070309020205020404" pitchFamily="49" charset="0"/>
                <a:ea typeface="Courier New" panose="02070309020205020404" pitchFamily="49" charset="0"/>
                <a:cs typeface="Courier New" panose="02070309020205020404" pitchFamily="49" charset="0"/>
              </a:rPr>
              <a:t>Weel</a:t>
            </a:r>
            <a:r>
              <a:rPr lang="en-GB" altLang="en-US" sz="1800" b="1" dirty="0">
                <a:solidFill>
                  <a:schemeClr val="accent2"/>
                </a:solidFill>
                <a:latin typeface="Courier New" panose="02070309020205020404" pitchFamily="49" charset="0"/>
                <a:ea typeface="Courier New" panose="02070309020205020404" pitchFamily="49" charset="0"/>
                <a:cs typeface="Courier New" panose="02070309020205020404" pitchFamily="49" charset="0"/>
              </a:rPr>
              <a:t> &lt;/author&gt;</a:t>
            </a:r>
            <a:r>
              <a:rPr lang="en-GB" altLang="en-US" sz="1800" dirty="0">
                <a:latin typeface="Courier New" panose="02070309020205020404" pitchFamily="49" charset="0"/>
                <a:ea typeface="Courier New" panose="02070309020205020404" pitchFamily="49" charset="0"/>
                <a:cs typeface="Courier New" panose="02070309020205020404" pitchFamily="49" charset="0"/>
              </a:rPr>
              <a:t> </a:t>
            </a:r>
          </a:p>
          <a:p>
            <a:pPr eaLnBrk="1" hangingPunct="1">
              <a:spcBef>
                <a:spcPct val="0"/>
              </a:spcBef>
              <a:buFontTx/>
              <a:buNone/>
            </a:pPr>
            <a:endParaRPr lang="en-GB" altLang="en-US" sz="1800" dirty="0">
              <a:latin typeface="Courier New" panose="02070309020205020404" pitchFamily="49" charset="0"/>
              <a:ea typeface="Courier New" panose="02070309020205020404" pitchFamily="49" charset="0"/>
              <a:cs typeface="Courier New" panose="02070309020205020404" pitchFamily="49" charset="0"/>
            </a:endParaRPr>
          </a:p>
          <a:p>
            <a:pPr eaLnBrk="1" hangingPunct="1">
              <a:spcBef>
                <a:spcPct val="0"/>
              </a:spcBef>
              <a:buFontTx/>
              <a:buNone/>
            </a:pPr>
            <a:r>
              <a:rPr lang="en-GB" altLang="en-US" sz="1800" b="1" dirty="0">
                <a:solidFill>
                  <a:schemeClr val="accent2"/>
                </a:solidFill>
                <a:latin typeface="Courier New" panose="02070309020205020404" pitchFamily="49" charset="0"/>
                <a:ea typeface="Courier New" panose="02070309020205020404" pitchFamily="49" charset="0"/>
                <a:cs typeface="Courier New" panose="02070309020205020404" pitchFamily="49" charset="0"/>
              </a:rPr>
              <a:t>&lt;p&gt;</a:t>
            </a:r>
            <a:r>
              <a:rPr lang="en-GB" altLang="en-US" sz="1800" dirty="0">
                <a:latin typeface="Courier New" panose="02070309020205020404" pitchFamily="49" charset="0"/>
                <a:ea typeface="Courier New" panose="02070309020205020404" pitchFamily="49" charset="0"/>
                <a:cs typeface="Courier New" panose="02070309020205020404" pitchFamily="49" charset="0"/>
              </a:rPr>
              <a:t>Now that so many national histories of the book are being produced around the globe, it is a good time to return to the exploration of international book trade relations with renewed vigour. [</a:t>
            </a:r>
            <a:r>
              <a:rPr lang="mr-IN" altLang="en-US" sz="1800" dirty="0">
                <a:latin typeface="Courier New" panose="02070309020205020404" pitchFamily="49" charset="0"/>
                <a:ea typeface="Courier New" panose="02070309020205020404" pitchFamily="49" charset="0"/>
                <a:cs typeface="Courier New" panose="02070309020205020404" pitchFamily="49" charset="0"/>
              </a:rPr>
              <a:t>…</a:t>
            </a:r>
            <a:r>
              <a:rPr lang="en-GB" altLang="en-US" sz="1800" dirty="0">
                <a:latin typeface="Courier New" panose="02070309020205020404" pitchFamily="49" charset="0"/>
                <a:ea typeface="Courier New" panose="02070309020205020404" pitchFamily="49" charset="0"/>
                <a:cs typeface="Courier New" panose="02070309020205020404" pitchFamily="49" charset="0"/>
              </a:rPr>
              <a:t>] </a:t>
            </a:r>
            <a:r>
              <a:rPr lang="en-GB" altLang="en-US" sz="1800" b="1" dirty="0">
                <a:solidFill>
                  <a:schemeClr val="accent2"/>
                </a:solidFill>
                <a:latin typeface="Courier New" panose="02070309020205020404" pitchFamily="49" charset="0"/>
                <a:ea typeface="Courier New" panose="02070309020205020404" pitchFamily="49" charset="0"/>
                <a:cs typeface="Courier New" panose="02070309020205020404" pitchFamily="49" charset="0"/>
              </a:rPr>
              <a:t>&lt;/p&gt;</a:t>
            </a:r>
            <a:r>
              <a:rPr lang="en-GB" altLang="en-US" sz="1800" dirty="0">
                <a:latin typeface="Courier New" panose="02070309020205020404" pitchFamily="49" charset="0"/>
                <a:ea typeface="Courier New" panose="02070309020205020404" pitchFamily="49" charset="0"/>
                <a:cs typeface="Courier New" panose="02070309020205020404" pitchFamily="49" charset="0"/>
              </a:rPr>
              <a:t> </a:t>
            </a:r>
          </a:p>
          <a:p>
            <a:pPr eaLnBrk="1" hangingPunct="1">
              <a:spcBef>
                <a:spcPct val="0"/>
              </a:spcBef>
              <a:buFontTx/>
              <a:buNone/>
            </a:pPr>
            <a:endParaRPr lang="en-GB" altLang="en-US" sz="1800" dirty="0">
              <a:latin typeface="Courier New" panose="02070309020205020404" pitchFamily="49" charset="0"/>
              <a:ea typeface="Courier New" panose="02070309020205020404" pitchFamily="49" charset="0"/>
              <a:cs typeface="Courier New" panose="02070309020205020404" pitchFamily="49" charset="0"/>
            </a:endParaRPr>
          </a:p>
          <a:p>
            <a:pPr eaLnBrk="1" hangingPunct="1">
              <a:spcBef>
                <a:spcPct val="0"/>
              </a:spcBef>
              <a:buFontTx/>
              <a:buNone/>
            </a:pPr>
            <a:r>
              <a:rPr lang="en-GB" altLang="en-US" sz="1800" b="1" dirty="0">
                <a:solidFill>
                  <a:schemeClr val="accent2"/>
                </a:solidFill>
                <a:latin typeface="Courier New" panose="02070309020205020404" pitchFamily="49" charset="0"/>
                <a:ea typeface="Courier New" panose="02070309020205020404" pitchFamily="49" charset="0"/>
                <a:cs typeface="Courier New" panose="02070309020205020404" pitchFamily="49" charset="0"/>
              </a:rPr>
              <a:t>&lt;quote&gt;</a:t>
            </a:r>
            <a:r>
              <a:rPr lang="en-GB" altLang="en-US" sz="1800" dirty="0">
                <a:latin typeface="Courier New" panose="02070309020205020404" pitchFamily="49" charset="0"/>
                <a:ea typeface="Courier New" panose="02070309020205020404" pitchFamily="49" charset="0"/>
                <a:cs typeface="Courier New" panose="02070309020205020404" pitchFamily="49" charset="0"/>
              </a:rPr>
              <a:t>[B]</a:t>
            </a:r>
            <a:r>
              <a:rPr lang="en-GB" altLang="en-US" sz="1800" dirty="0" err="1">
                <a:latin typeface="Courier New" panose="02070309020205020404" pitchFamily="49" charset="0"/>
                <a:ea typeface="Courier New" panose="02070309020205020404" pitchFamily="49" charset="0"/>
                <a:cs typeface="Courier New" panose="02070309020205020404" pitchFamily="49" charset="0"/>
              </a:rPr>
              <a:t>ooks</a:t>
            </a:r>
            <a:r>
              <a:rPr lang="en-GB" altLang="en-US" sz="1800" dirty="0">
                <a:latin typeface="Courier New" panose="02070309020205020404" pitchFamily="49" charset="0"/>
                <a:ea typeface="Courier New" panose="02070309020205020404" pitchFamily="49" charset="0"/>
                <a:cs typeface="Courier New" panose="02070309020205020404" pitchFamily="49" charset="0"/>
              </a:rPr>
              <a:t> ... do not respect limits either linguistic or national. They have often been written by authors who belonged to an international republic of letters. [</a:t>
            </a:r>
            <a:r>
              <a:rPr lang="mr-IN" altLang="en-US" sz="1800" dirty="0">
                <a:latin typeface="Courier New" panose="02070309020205020404" pitchFamily="49" charset="0"/>
                <a:ea typeface="Courier New" panose="02070309020205020404" pitchFamily="49" charset="0"/>
                <a:cs typeface="Courier New" panose="02070309020205020404" pitchFamily="49" charset="0"/>
              </a:rPr>
              <a:t>…</a:t>
            </a:r>
            <a:r>
              <a:rPr lang="en-GB" altLang="en-US" sz="1800" dirty="0">
                <a:latin typeface="Courier New" panose="02070309020205020404" pitchFamily="49" charset="0"/>
                <a:ea typeface="Courier New" panose="02070309020205020404" pitchFamily="49" charset="0"/>
                <a:cs typeface="Courier New" panose="02070309020205020404" pitchFamily="49" charset="0"/>
              </a:rPr>
              <a:t>] </a:t>
            </a:r>
            <a:r>
              <a:rPr lang="en-GB" altLang="en-US" sz="1800" b="1" dirty="0">
                <a:solidFill>
                  <a:schemeClr val="accent2"/>
                </a:solidFill>
                <a:latin typeface="Courier New" panose="02070309020205020404" pitchFamily="49" charset="0"/>
                <a:ea typeface="Courier New" panose="02070309020205020404" pitchFamily="49" charset="0"/>
                <a:cs typeface="Courier New" panose="02070309020205020404" pitchFamily="49" charset="0"/>
              </a:rPr>
              <a:t>&lt;/quote&gt;</a:t>
            </a:r>
            <a:r>
              <a:rPr lang="en-GB" altLang="en-US" sz="1800" dirty="0">
                <a:latin typeface="Courier New" panose="02070309020205020404" pitchFamily="49" charset="0"/>
                <a:ea typeface="Courier New" panose="02070309020205020404" pitchFamily="49" charset="0"/>
                <a:cs typeface="Courier New" panose="02070309020205020404" pitchFamily="49" charset="0"/>
              </a:rPr>
              <a:t> </a:t>
            </a:r>
          </a:p>
          <a:p>
            <a:pPr eaLnBrk="1" hangingPunct="1">
              <a:spcBef>
                <a:spcPct val="0"/>
              </a:spcBef>
              <a:buFontTx/>
              <a:buNone/>
            </a:pPr>
            <a:endParaRPr lang="en-GB" altLang="en-US" sz="1800" dirty="0">
              <a:latin typeface="Verdana" panose="020B0604030504040204" pitchFamily="34" charset="0"/>
            </a:endParaRPr>
          </a:p>
        </p:txBody>
      </p:sp>
      <p:sp>
        <p:nvSpPr>
          <p:cNvPr id="17410" name="Rectangle 1">
            <a:extLst>
              <a:ext uri="{FF2B5EF4-FFF2-40B4-BE49-F238E27FC236}">
                <a16:creationId xmlns:a16="http://schemas.microsoft.com/office/drawing/2014/main" id="{FBC9A367-C39A-8D42-8738-6C87BD9E8721}"/>
              </a:ext>
            </a:extLst>
          </p:cNvPr>
          <p:cNvSpPr>
            <a:spLocks noChangeArrowheads="1"/>
          </p:cNvSpPr>
          <p:nvPr/>
        </p:nvSpPr>
        <p:spPr bwMode="auto">
          <a:xfrm>
            <a:off x="1258888" y="404813"/>
            <a:ext cx="72009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0"/>
              </a:spcBef>
              <a:buClr>
                <a:srgbClr val="0C2577"/>
              </a:buClr>
              <a:buFontTx/>
              <a:buNone/>
            </a:pPr>
            <a:r>
              <a:rPr lang="en-US" altLang="en-US" sz="2400" dirty="0">
                <a:solidFill>
                  <a:schemeClr val="bg2"/>
                </a:solidFill>
                <a:latin typeface="+mn-lt"/>
                <a:cs typeface="+mn-cs"/>
                <a:sym typeface="Lucida Grande" panose="020B0600040502020204" pitchFamily="34" charset="0"/>
              </a:rPr>
              <a:t>Information on </a:t>
            </a:r>
            <a:r>
              <a:rPr lang="en-US" altLang="en-US" sz="2400" b="1" dirty="0">
                <a:solidFill>
                  <a:schemeClr val="bg2"/>
                </a:solidFill>
                <a:latin typeface="+mn-lt"/>
                <a:cs typeface="+mn-cs"/>
                <a:sym typeface="Lucida Grande" panose="020B0600040502020204" pitchFamily="34" charset="0"/>
              </a:rPr>
              <a:t>semantic categories </a:t>
            </a:r>
            <a:r>
              <a:rPr lang="en-US" altLang="en-US" sz="2400" dirty="0">
                <a:solidFill>
                  <a:schemeClr val="bg2"/>
                </a:solidFill>
                <a:latin typeface="+mn-lt"/>
                <a:cs typeface="+mn-cs"/>
                <a:sym typeface="Lucida Grande" panose="020B0600040502020204" pitchFamily="34" charset="0"/>
              </a:rPr>
              <a:t>and on the </a:t>
            </a:r>
            <a:r>
              <a:rPr lang="en-US" altLang="en-US" sz="2400" b="1" dirty="0">
                <a:solidFill>
                  <a:schemeClr val="bg2"/>
                </a:solidFill>
                <a:latin typeface="+mn-lt"/>
                <a:cs typeface="+mn-cs"/>
                <a:sym typeface="Lucida Grande" panose="020B0600040502020204" pitchFamily="34" charset="0"/>
              </a:rPr>
              <a:t>logical structure </a:t>
            </a:r>
            <a:r>
              <a:rPr lang="en-US" altLang="en-US" sz="2400" dirty="0">
                <a:solidFill>
                  <a:schemeClr val="bg2"/>
                </a:solidFill>
                <a:latin typeface="+mn-lt"/>
                <a:cs typeface="+mn-cs"/>
                <a:sym typeface="Lucida Grande" panose="020B0600040502020204" pitchFamily="34" charset="0"/>
              </a:rPr>
              <a:t>can be made explicit through text encoding</a:t>
            </a:r>
          </a:p>
        </p:txBody>
      </p:sp>
    </p:spTree>
    <p:extLst>
      <p:ext uri="{BB962C8B-B14F-4D97-AF65-F5344CB8AC3E}">
        <p14:creationId xmlns:p14="http://schemas.microsoft.com/office/powerpoint/2010/main" val="10542361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a:hlinkClick r:id="rId2"/>
            <a:extLst>
              <a:ext uri="{FF2B5EF4-FFF2-40B4-BE49-F238E27FC236}">
                <a16:creationId xmlns:a16="http://schemas.microsoft.com/office/drawing/2014/main" id="{64E4C1B4-1CD2-F947-BEF5-2A0A53C665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700213"/>
            <a:ext cx="6875463" cy="41703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8434" name="Text Box 6">
            <a:extLst>
              <a:ext uri="{FF2B5EF4-FFF2-40B4-BE49-F238E27FC236}">
                <a16:creationId xmlns:a16="http://schemas.microsoft.com/office/drawing/2014/main" id="{313771F5-3AE9-FA4F-A20E-2E8A556431CC}"/>
              </a:ext>
            </a:extLst>
          </p:cNvPr>
          <p:cNvSpPr txBox="1">
            <a:spLocks noChangeArrowheads="1"/>
          </p:cNvSpPr>
          <p:nvPr/>
        </p:nvSpPr>
        <p:spPr bwMode="auto">
          <a:xfrm>
            <a:off x="504825" y="334963"/>
            <a:ext cx="8820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400" b="1" dirty="0">
                <a:solidFill>
                  <a:schemeClr val="bg2"/>
                </a:solidFill>
                <a:latin typeface="+mn-lt"/>
                <a:cs typeface="+mn-cs"/>
              </a:rPr>
              <a:t>Using encoding as a filtering mechanism</a:t>
            </a:r>
          </a:p>
        </p:txBody>
      </p:sp>
    </p:spTree>
    <p:extLst>
      <p:ext uri="{BB962C8B-B14F-4D97-AF65-F5344CB8AC3E}">
        <p14:creationId xmlns:p14="http://schemas.microsoft.com/office/powerpoint/2010/main" val="3864268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6">
            <a:extLst>
              <a:ext uri="{FF2B5EF4-FFF2-40B4-BE49-F238E27FC236}">
                <a16:creationId xmlns:a16="http://schemas.microsoft.com/office/drawing/2014/main" id="{B4F3A1CA-8CBF-BC46-B7F6-F638B3068399}"/>
              </a:ext>
            </a:extLst>
          </p:cNvPr>
          <p:cNvSpPr txBox="1">
            <a:spLocks noChangeArrowheads="1"/>
          </p:cNvSpPr>
          <p:nvPr/>
        </p:nvSpPr>
        <p:spPr bwMode="auto">
          <a:xfrm>
            <a:off x="827584" y="1124744"/>
            <a:ext cx="792088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2000" dirty="0">
                <a:latin typeface="Courier New" panose="02070309020205020404" pitchFamily="49" charset="0"/>
                <a:ea typeface="Courier New" panose="02070309020205020404" pitchFamily="49" charset="0"/>
                <a:cs typeface="Courier New" panose="02070309020205020404" pitchFamily="49" charset="0"/>
              </a:rPr>
              <a:t>The Waste Land by T.S. Eliot FOR EZRA POUND IL MIGLIOR FABBRO I. The Burial of the Dead April is the cruellest month, breeding Lilacs out of the dead land, mixing Memory and desire, stirring Dull roots with spring rain. Winter kept us warm, covering Earth in forgetful snow, feeding A little life with dried tubers. Summer surprised us, coming over the </a:t>
            </a:r>
            <a:r>
              <a:rPr lang="en-GB" altLang="en-US" sz="2000" dirty="0" err="1">
                <a:latin typeface="Courier New" panose="02070309020205020404" pitchFamily="49" charset="0"/>
                <a:ea typeface="Courier New" panose="02070309020205020404" pitchFamily="49" charset="0"/>
                <a:cs typeface="Courier New" panose="02070309020205020404" pitchFamily="49" charset="0"/>
              </a:rPr>
              <a:t>Starnbergersee</a:t>
            </a:r>
            <a:r>
              <a:rPr lang="en-GB" altLang="en-US" sz="2000" dirty="0">
                <a:latin typeface="Courier New" panose="02070309020205020404" pitchFamily="49" charset="0"/>
                <a:ea typeface="Courier New" panose="02070309020205020404" pitchFamily="49" charset="0"/>
                <a:cs typeface="Courier New" panose="02070309020205020404" pitchFamily="49" charset="0"/>
              </a:rPr>
              <a:t> With a shower of rain; we stopped in the colonnade, And went on in sunlight, into the </a:t>
            </a:r>
            <a:r>
              <a:rPr lang="en-GB" altLang="en-US" sz="2000" dirty="0" err="1">
                <a:latin typeface="Courier New" panose="02070309020205020404" pitchFamily="49" charset="0"/>
                <a:ea typeface="Courier New" panose="02070309020205020404" pitchFamily="49" charset="0"/>
                <a:cs typeface="Courier New" panose="02070309020205020404" pitchFamily="49" charset="0"/>
              </a:rPr>
              <a:t>Hofgarten</a:t>
            </a:r>
            <a:r>
              <a:rPr lang="en-GB" altLang="en-US" sz="2000" dirty="0">
                <a:latin typeface="Courier New" panose="02070309020205020404" pitchFamily="49" charset="0"/>
                <a:ea typeface="Courier New" panose="02070309020205020404" pitchFamily="49" charset="0"/>
                <a:cs typeface="Courier New" panose="02070309020205020404" pitchFamily="49" charset="0"/>
              </a:rPr>
              <a:t>, And drank coffee, and talked for an hour. Bin gar </a:t>
            </a:r>
            <a:r>
              <a:rPr lang="en-GB" altLang="en-US" sz="2000" dirty="0" err="1">
                <a:latin typeface="Courier New" panose="02070309020205020404" pitchFamily="49" charset="0"/>
                <a:ea typeface="Courier New" panose="02070309020205020404" pitchFamily="49" charset="0"/>
                <a:cs typeface="Courier New" panose="02070309020205020404" pitchFamily="49" charset="0"/>
              </a:rPr>
              <a:t>keine</a:t>
            </a:r>
            <a:r>
              <a:rPr lang="en-GB" altLang="en-US" sz="2000" dirty="0">
                <a:latin typeface="Courier New" panose="02070309020205020404" pitchFamily="49" charset="0"/>
                <a:ea typeface="Courier New" panose="02070309020205020404" pitchFamily="49" charset="0"/>
                <a:cs typeface="Courier New" panose="02070309020205020404" pitchFamily="49" charset="0"/>
              </a:rPr>
              <a:t> </a:t>
            </a:r>
            <a:r>
              <a:rPr lang="en-GB" altLang="en-US" sz="2000" dirty="0" err="1">
                <a:latin typeface="Courier New" panose="02070309020205020404" pitchFamily="49" charset="0"/>
                <a:ea typeface="Courier New" panose="02070309020205020404" pitchFamily="49" charset="0"/>
                <a:cs typeface="Courier New" panose="02070309020205020404" pitchFamily="49" charset="0"/>
              </a:rPr>
              <a:t>Russin</a:t>
            </a:r>
            <a:r>
              <a:rPr lang="en-GB" altLang="en-US" sz="2000" dirty="0">
                <a:latin typeface="Courier New" panose="02070309020205020404" pitchFamily="49" charset="0"/>
                <a:ea typeface="Courier New" panose="02070309020205020404" pitchFamily="49" charset="0"/>
                <a:cs typeface="Courier New" panose="02070309020205020404" pitchFamily="49" charset="0"/>
              </a:rPr>
              <a:t>, </a:t>
            </a:r>
            <a:r>
              <a:rPr lang="en-GB" altLang="en-US" sz="2000" dirty="0" err="1">
                <a:latin typeface="Courier New" panose="02070309020205020404" pitchFamily="49" charset="0"/>
                <a:ea typeface="Courier New" panose="02070309020205020404" pitchFamily="49" charset="0"/>
                <a:cs typeface="Courier New" panose="02070309020205020404" pitchFamily="49" charset="0"/>
              </a:rPr>
              <a:t>stamm</a:t>
            </a:r>
            <a:r>
              <a:rPr lang="en-GB" altLang="en-US" sz="2000" dirty="0">
                <a:latin typeface="Courier New" panose="02070309020205020404" pitchFamily="49" charset="0"/>
                <a:ea typeface="Courier New" panose="02070309020205020404" pitchFamily="49" charset="0"/>
                <a:cs typeface="Courier New" panose="02070309020205020404" pitchFamily="49" charset="0"/>
              </a:rPr>
              <a:t>’ </a:t>
            </a:r>
            <a:r>
              <a:rPr lang="en-GB" altLang="en-US" sz="2000" dirty="0" err="1">
                <a:latin typeface="Courier New" panose="02070309020205020404" pitchFamily="49" charset="0"/>
                <a:ea typeface="Courier New" panose="02070309020205020404" pitchFamily="49" charset="0"/>
                <a:cs typeface="Courier New" panose="02070309020205020404" pitchFamily="49" charset="0"/>
              </a:rPr>
              <a:t>aus</a:t>
            </a:r>
            <a:r>
              <a:rPr lang="en-GB" altLang="en-US" sz="2000" dirty="0">
                <a:latin typeface="Courier New" panose="02070309020205020404" pitchFamily="49" charset="0"/>
                <a:ea typeface="Courier New" panose="02070309020205020404" pitchFamily="49" charset="0"/>
                <a:cs typeface="Courier New" panose="02070309020205020404" pitchFamily="49" charset="0"/>
              </a:rPr>
              <a:t> </a:t>
            </a:r>
            <a:r>
              <a:rPr lang="en-GB" altLang="en-US" sz="2000" dirty="0" err="1">
                <a:latin typeface="Courier New" panose="02070309020205020404" pitchFamily="49" charset="0"/>
                <a:ea typeface="Courier New" panose="02070309020205020404" pitchFamily="49" charset="0"/>
                <a:cs typeface="Courier New" panose="02070309020205020404" pitchFamily="49" charset="0"/>
              </a:rPr>
              <a:t>Litauen</a:t>
            </a:r>
            <a:r>
              <a:rPr lang="en-GB" altLang="en-US" sz="2000" dirty="0">
                <a:latin typeface="Courier New" panose="02070309020205020404" pitchFamily="49" charset="0"/>
                <a:ea typeface="Courier New" panose="02070309020205020404" pitchFamily="49" charset="0"/>
                <a:cs typeface="Courier New" panose="02070309020205020404" pitchFamily="49" charset="0"/>
              </a:rPr>
              <a:t>, </a:t>
            </a:r>
            <a:r>
              <a:rPr lang="en-GB" altLang="en-US" sz="2000" dirty="0" err="1">
                <a:latin typeface="Courier New" panose="02070309020205020404" pitchFamily="49" charset="0"/>
                <a:ea typeface="Courier New" panose="02070309020205020404" pitchFamily="49" charset="0"/>
                <a:cs typeface="Courier New" panose="02070309020205020404" pitchFamily="49" charset="0"/>
              </a:rPr>
              <a:t>echt</a:t>
            </a:r>
            <a:r>
              <a:rPr lang="en-GB" altLang="en-US" sz="2000" dirty="0">
                <a:latin typeface="Courier New" panose="02070309020205020404" pitchFamily="49" charset="0"/>
                <a:ea typeface="Courier New" panose="02070309020205020404" pitchFamily="49" charset="0"/>
                <a:cs typeface="Courier New" panose="02070309020205020404" pitchFamily="49" charset="0"/>
              </a:rPr>
              <a:t> </a:t>
            </a:r>
            <a:r>
              <a:rPr lang="en-GB" altLang="en-US" sz="2000" dirty="0" err="1">
                <a:latin typeface="Courier New" panose="02070309020205020404" pitchFamily="49" charset="0"/>
                <a:ea typeface="Courier New" panose="02070309020205020404" pitchFamily="49" charset="0"/>
                <a:cs typeface="Courier New" panose="02070309020205020404" pitchFamily="49" charset="0"/>
              </a:rPr>
              <a:t>deutsch</a:t>
            </a:r>
            <a:r>
              <a:rPr lang="en-GB" altLang="en-US" sz="2000" dirty="0">
                <a:latin typeface="Courier New" panose="02070309020205020404" pitchFamily="49" charset="0"/>
                <a:ea typeface="Courier New" panose="02070309020205020404" pitchFamily="49" charset="0"/>
                <a:cs typeface="Courier New" panose="02070309020205020404" pitchFamily="49" charset="0"/>
              </a:rPr>
              <a:t>. And when we were children, staying at the arch-duke’s, My cousin’s, he took me out on a sled, And I was frightened. </a:t>
            </a:r>
            <a:endParaRPr lang="en-US" altLang="en-US" sz="2000" b="1" dirty="0">
              <a:solidFill>
                <a:schemeClr val="tx2"/>
              </a:solidFill>
              <a:latin typeface="Courier New" panose="02070309020205020404" pitchFamily="49" charset="0"/>
              <a:ea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72530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2" name="Rectangle 4">
            <a:extLst>
              <a:ext uri="{FF2B5EF4-FFF2-40B4-BE49-F238E27FC236}">
                <a16:creationId xmlns:a16="http://schemas.microsoft.com/office/drawing/2014/main" id="{6515ADE4-F179-C142-8EF5-9DB641A982E6}"/>
              </a:ext>
            </a:extLst>
          </p:cNvPr>
          <p:cNvSpPr>
            <a:spLocks noChangeArrowheads="1"/>
          </p:cNvSpPr>
          <p:nvPr/>
        </p:nvSpPr>
        <p:spPr bwMode="auto">
          <a:xfrm>
            <a:off x="1187450" y="4149725"/>
            <a:ext cx="2592388" cy="1008063"/>
          </a:xfrm>
          <a:prstGeom prst="rect">
            <a:avLst/>
          </a:prstGeom>
          <a:solidFill>
            <a:schemeClr val="bg1"/>
          </a:solidFill>
          <a:ln w="9525">
            <a:solidFill>
              <a:srgbClr val="0C2577"/>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nl-NL" altLang="nl-NL" sz="1800"/>
          </a:p>
        </p:txBody>
      </p:sp>
      <p:sp>
        <p:nvSpPr>
          <p:cNvPr id="206853" name="Text Box 5">
            <a:extLst>
              <a:ext uri="{FF2B5EF4-FFF2-40B4-BE49-F238E27FC236}">
                <a16:creationId xmlns:a16="http://schemas.microsoft.com/office/drawing/2014/main" id="{C05B3ABC-449F-2D4B-BBB1-4F10A82C8325}"/>
              </a:ext>
            </a:extLst>
          </p:cNvPr>
          <p:cNvSpPr txBox="1">
            <a:spLocks noChangeArrowheads="1"/>
          </p:cNvSpPr>
          <p:nvPr/>
        </p:nvSpPr>
        <p:spPr bwMode="auto">
          <a:xfrm>
            <a:off x="1187450" y="4406900"/>
            <a:ext cx="2592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FontTx/>
              <a:buNone/>
            </a:pPr>
            <a:r>
              <a:rPr lang="en-US" altLang="nl-NL" sz="2400">
                <a:latin typeface="Verdana" panose="020B0604030504040204" pitchFamily="34" charset="0"/>
              </a:rPr>
              <a:t>Stylesheet</a:t>
            </a:r>
          </a:p>
        </p:txBody>
      </p:sp>
      <p:sp>
        <p:nvSpPr>
          <p:cNvPr id="206854" name="AutoShape 6">
            <a:extLst>
              <a:ext uri="{FF2B5EF4-FFF2-40B4-BE49-F238E27FC236}">
                <a16:creationId xmlns:a16="http://schemas.microsoft.com/office/drawing/2014/main" id="{CD1D7445-F838-624E-9873-ED97FF1D14E8}"/>
              </a:ext>
            </a:extLst>
          </p:cNvPr>
          <p:cNvSpPr>
            <a:spLocks noChangeArrowheads="1"/>
          </p:cNvSpPr>
          <p:nvPr/>
        </p:nvSpPr>
        <p:spPr bwMode="auto">
          <a:xfrm rot="-5400000">
            <a:off x="4338637" y="4383088"/>
            <a:ext cx="250825" cy="647700"/>
          </a:xfrm>
          <a:prstGeom prst="downArrow">
            <a:avLst>
              <a:gd name="adj1" fmla="val 50000"/>
              <a:gd name="adj2" fmla="val 56583"/>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nl-NL" altLang="nl-NL" sz="1800"/>
          </a:p>
        </p:txBody>
      </p:sp>
      <p:sp>
        <p:nvSpPr>
          <p:cNvPr id="206855" name="AutoShape 7">
            <a:extLst>
              <a:ext uri="{FF2B5EF4-FFF2-40B4-BE49-F238E27FC236}">
                <a16:creationId xmlns:a16="http://schemas.microsoft.com/office/drawing/2014/main" id="{315F3B24-25F1-8A42-A482-F7034D741535}"/>
              </a:ext>
            </a:extLst>
          </p:cNvPr>
          <p:cNvSpPr>
            <a:spLocks noChangeArrowheads="1"/>
          </p:cNvSpPr>
          <p:nvPr/>
        </p:nvSpPr>
        <p:spPr bwMode="auto">
          <a:xfrm>
            <a:off x="2051050" y="3284538"/>
            <a:ext cx="287338" cy="647700"/>
          </a:xfrm>
          <a:prstGeom prst="downArrow">
            <a:avLst>
              <a:gd name="adj1" fmla="val 50000"/>
              <a:gd name="adj2" fmla="val 56353"/>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nl-NL" altLang="nl-NL" sz="1800"/>
          </a:p>
        </p:txBody>
      </p:sp>
      <p:pic>
        <p:nvPicPr>
          <p:cNvPr id="20485" name="Picture 2">
            <a:extLst>
              <a:ext uri="{FF2B5EF4-FFF2-40B4-BE49-F238E27FC236}">
                <a16:creationId xmlns:a16="http://schemas.microsoft.com/office/drawing/2014/main" id="{00F40626-E76A-6348-B0FE-775691BAA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476250"/>
            <a:ext cx="3770313"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hthoek 11">
            <a:extLst>
              <a:ext uri="{FF2B5EF4-FFF2-40B4-BE49-F238E27FC236}">
                <a16:creationId xmlns:a16="http://schemas.microsoft.com/office/drawing/2014/main" id="{163CE173-8ED2-A549-91C1-D739DB500988}"/>
              </a:ext>
            </a:extLst>
          </p:cNvPr>
          <p:cNvSpPr/>
          <p:nvPr/>
        </p:nvSpPr>
        <p:spPr>
          <a:xfrm>
            <a:off x="250825" y="476250"/>
            <a:ext cx="3744913" cy="247967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endParaRPr lang="nl-NL" altLang="en-US" sz="1800">
              <a:solidFill>
                <a:srgbClr val="FFFFFF"/>
              </a:solidFill>
            </a:endParaRPr>
          </a:p>
        </p:txBody>
      </p:sp>
      <p:pic>
        <p:nvPicPr>
          <p:cNvPr id="6152" name="Picture 1">
            <a:extLst>
              <a:ext uri="{FF2B5EF4-FFF2-40B4-BE49-F238E27FC236}">
                <a16:creationId xmlns:a16="http://schemas.microsoft.com/office/drawing/2014/main" id="{BB9A2393-81BB-3245-9BA1-649FEB88F3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2921000"/>
            <a:ext cx="3400425" cy="30003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5719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68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68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68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68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2" grpId="0" animBg="1"/>
      <p:bldP spid="206853" grpId="0"/>
      <p:bldP spid="206854" grpId="0" animBg="1"/>
      <p:bldP spid="20685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f83391503b78eef4dbc509238ebde2b79163865"/>
</p:tagLst>
</file>

<file path=ppt/theme/theme1.xml><?xml version="1.0" encoding="utf-8"?>
<a:theme xmlns:a="http://schemas.openxmlformats.org/drawingml/2006/main" name="Corporate template-set Universiteit Leiden">
  <a:themeElements>
    <a:clrScheme name="Aangepast 28">
      <a:dk1>
        <a:srgbClr val="000000"/>
      </a:dk1>
      <a:lt1>
        <a:srgbClr val="FFFFFF"/>
      </a:lt1>
      <a:dk2>
        <a:srgbClr val="8592BC"/>
      </a:dk2>
      <a:lt2>
        <a:srgbClr val="0C2577"/>
      </a:lt2>
      <a:accent1>
        <a:srgbClr val="9EBA2E"/>
      </a:accent1>
      <a:accent2>
        <a:srgbClr val="5CB1EB"/>
      </a:accent2>
      <a:accent3>
        <a:srgbClr val="34A3A9"/>
      </a:accent3>
      <a:accent4>
        <a:srgbClr val="F46E32"/>
      </a:accent4>
      <a:accent5>
        <a:srgbClr val="2C712D"/>
      </a:accent5>
      <a:accent6>
        <a:srgbClr val="B02079"/>
      </a:accent6>
      <a:hlink>
        <a:srgbClr val="0033CC"/>
      </a:hlink>
      <a:folHlink>
        <a:srgbClr val="7030A0"/>
      </a:folHlink>
    </a:clrScheme>
    <a:fontScheme name="Universiteit Leiden">
      <a:majorFont>
        <a:latin typeface="Georgia"/>
        <a:ea typeface=""/>
        <a:cs typeface=""/>
      </a:majorFont>
      <a:minorFont>
        <a:latin typeface="Georgi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4-3-windows-en-zonder-slidenr</Template>
  <TotalTime>6345</TotalTime>
  <Words>1104</Words>
  <Application>Microsoft Macintosh PowerPoint</Application>
  <PresentationFormat>On-screen Show (4:3)</PresentationFormat>
  <Paragraphs>227</Paragraphs>
  <Slides>26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Courier New</vt:lpstr>
      <vt:lpstr>Georgia</vt:lpstr>
      <vt:lpstr>Lucida Grande</vt:lpstr>
      <vt:lpstr>Minion</vt:lpstr>
      <vt:lpstr>Verdana</vt:lpstr>
      <vt:lpstr>Corporate template-set Universiteit Leiden</vt:lpstr>
      <vt:lpstr>Digital Media Technology  Week 4: Introduction to XSLT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presentation</dc:title>
  <dc:creator>Peter Verhaar</dc:creator>
  <cp:lastModifiedBy>Peter Verhaar</cp:lastModifiedBy>
  <cp:revision>105</cp:revision>
  <dcterms:created xsi:type="dcterms:W3CDTF">2017-06-05T20:40:23Z</dcterms:created>
  <dcterms:modified xsi:type="dcterms:W3CDTF">2018-10-09T07:30:20Z</dcterms:modified>
</cp:coreProperties>
</file>